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1510" r:id="rId2"/>
    <p:sldId id="1604" r:id="rId3"/>
    <p:sldId id="1602" r:id="rId4"/>
    <p:sldId id="1590" r:id="rId5"/>
    <p:sldId id="1601" r:id="rId6"/>
    <p:sldId id="1605" r:id="rId7"/>
    <p:sldId id="1606" r:id="rId8"/>
    <p:sldId id="109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pos="7296" userDrawn="1">
          <p15:clr>
            <a:srgbClr val="A4A3A4"/>
          </p15:clr>
        </p15:guide>
        <p15:guide id="5" orient="horz" pos="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F26"/>
    <a:srgbClr val="00A2E6"/>
    <a:srgbClr val="00AFEF"/>
    <a:srgbClr val="008FD7"/>
    <a:srgbClr val="00A5E8"/>
    <a:srgbClr val="F2C165"/>
    <a:srgbClr val="D85F42"/>
    <a:srgbClr val="F05237"/>
    <a:srgbClr val="0077B5"/>
    <a:srgbClr val="00AC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16" autoAdjust="0"/>
    <p:restoredTop sz="90768" autoAdjust="0"/>
  </p:normalViewPr>
  <p:slideViewPr>
    <p:cSldViewPr snapToGrid="0" showGuides="1">
      <p:cViewPr varScale="1">
        <p:scale>
          <a:sx n="79" d="100"/>
          <a:sy n="79" d="100"/>
        </p:scale>
        <p:origin x="1157" y="82"/>
      </p:cViewPr>
      <p:guideLst>
        <p:guide orient="horz" pos="2160"/>
        <p:guide pos="3840"/>
        <p:guide pos="384"/>
        <p:guide pos="7296"/>
        <p:guide orient="horz" pos="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BE37B-3AE1-F947-B97B-45FFB0CB2662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381D5-BCBA-FC4A-900F-800237621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10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40789-971E-4D8B-B3DB-1B0FE7FE261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6154F-6F48-4B9A-A5C1-52A9CAC24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53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4F-6F48-4B9A-A5C1-52A9CAC24C98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18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looking forward lets take everything we learned.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6154F-6F48-4B9A-A5C1-52A9CAC24C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22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6154F-6F48-4B9A-A5C1-52A9CAC24C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54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looking forward lets take everything we learned.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6154F-6F48-4B9A-A5C1-52A9CAC24C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81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6154F-6F48-4B9A-A5C1-52A9CAC24C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28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6154F-6F48-4B9A-A5C1-52A9CAC24C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71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6154F-6F48-4B9A-A5C1-52A9CAC24C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15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6154F-6F48-4B9A-A5C1-52A9CAC24C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76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5A92020-C275-4CF0-A466-29AF778CC4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3783A69-953F-4851-BF10-463FDC316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2913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A6CE3-3869-4FB1-A995-F53881511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5451DF-C3D4-4AA8-AD55-830AF4FF7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33053-BC04-4644-9888-D7B0393E5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27FE9-B6F1-46EC-AD98-5BFEB516C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DFA91-2979-4B9D-8783-8B5816916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E166-A5AF-4825-A2B2-0290E607A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4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667177-CF02-4C65-B076-03E36CE6FC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A0F74-7BB2-485B-B75E-1D669125E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837C5-C85A-42AD-BB66-DB0748701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EB443-6185-466A-88B0-11F6A6A6E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744F7-5458-4011-B9C7-A011901F0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E166-A5AF-4825-A2B2-0290E607A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2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ED016-7FF9-45A3-A28B-226244137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E12AB-9872-4242-9D89-D8BEA77B9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43C88-05E1-4067-94FC-EED411EDF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3602E-5D67-42AE-B019-0654DF9DC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AD77F-D32C-4705-AC5D-D08FF2B66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E166-A5AF-4825-A2B2-0290E607A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0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5D25F-9B66-4362-8A86-89BBB292F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F17B1-B60D-414C-A87B-1A2757B51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F641D-106A-46BF-BA28-CD4EC4206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F23EE-1B7F-4C78-B0AC-C003BF9DD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94643-66FF-4FD3-A477-ACB9B1CAD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E166-A5AF-4825-A2B2-0290E607A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7E87B-31D9-46C1-B0C0-8C2B5FEF3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62933-C86F-4600-9BF8-C55B9A582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A58524-88A6-415E-A8D9-ECB8BD3D3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5105DE-FA11-4D6D-B485-4E6A150E3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4835F-5355-4B0E-B896-FDA2297F6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4A954-0B83-445A-BB48-519DE63C6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E166-A5AF-4825-A2B2-0290E607A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7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A2F58-ED17-4997-ABE5-A3683AEB8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1F586-868A-4C23-9AB3-A802103D1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19765D-30D9-47EC-8985-0C1510772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0ABDF1-ABFA-4EAB-A735-ABBB7535B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EF9353-1BB2-4413-AE62-35E2414D1A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FB4131-1203-4B0C-99B6-43F146EF0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5AC3F2-7C38-430E-8D6E-8F87C0B64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FA0973-8AD2-46C1-954C-9B2EA31CC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E166-A5AF-4825-A2B2-0290E607A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0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31EE-CF3F-4402-B1A1-E79DBE32D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BC7C4C-F44A-4C3E-A5BC-6E3B6EE31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211E9D-A34E-4DD1-ACA9-E5EF62C79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84CD9A-F3FF-4176-848D-C0BDAD975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E166-A5AF-4825-A2B2-0290E607A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11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B11AF-29C9-49F7-AD20-E1832F199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9799" y="6356350"/>
            <a:ext cx="470879" cy="365125"/>
          </a:xfrm>
        </p:spPr>
        <p:txBody>
          <a:bodyPr lIns="0" tIns="0" rIns="0" bIns="0"/>
          <a:lstStyle>
            <a:lvl1pPr algn="r">
              <a:defRPr sz="1000">
                <a:solidFill>
                  <a:srgbClr val="0B1E59"/>
                </a:solidFill>
                <a:latin typeface="Montserrat" panose="00000500000000000000" pitchFamily="50" charset="0"/>
              </a:defRPr>
            </a:lvl1pPr>
          </a:lstStyle>
          <a:p>
            <a:fld id="{F67AE166-A5AF-4825-A2B2-0290E607A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4439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E4752-D4DE-4FEF-932D-CC9BF85B3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552B3-7139-4028-B5A0-6A7948499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63D8B-1D29-41ED-8EC9-F8FC0FBFF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5298B-64AA-4D90-9AE8-4C35EDB4F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B49F86-E486-4657-BC23-8FDE35598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36A8F-0B94-48B0-B806-2E82F7831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E166-A5AF-4825-A2B2-0290E607A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9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F8366-E318-4290-96BF-7892EA0AC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86227F-0C1A-48CE-915E-D4405C53C4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77A04C-19CD-4066-903F-D1A0F2EC5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564A2-D502-4328-A971-26E1BA9B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A2900D-2C8C-4E25-B5B1-F7DC56FF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D466BA-82DA-4E08-85BD-40A7D8EAB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E166-A5AF-4825-A2B2-0290E607A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4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F76234-A86C-438D-A8B8-74AFB686E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0A187-5692-45B7-B206-A72412464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55EB7-2142-4852-9830-32A883618E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C632-7BA1-44AB-AF89-3CBAC4F9AF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2053E-F4B6-4DF9-B94F-80DF6F15F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AE166-A5AF-4825-A2B2-0290E607A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2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carthyuniforms.c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ccarthyuniforms.c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carthyuniforms.c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carthyuniforms.ca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8CF3319F-8DF9-4DA1-9FE3-17979149B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D95AE63-211E-4943-B3D5-35F62FC1BB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7B6DAF-E082-4521-881E-9852D985EAB6}"/>
              </a:ext>
            </a:extLst>
          </p:cNvPr>
          <p:cNvSpPr txBox="1"/>
          <p:nvPr/>
        </p:nvSpPr>
        <p:spPr>
          <a:xfrm>
            <a:off x="2998845" y="2228672"/>
            <a:ext cx="61943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  <a:ea typeface="Europa-Regular" charset="0"/>
                <a:cs typeface="Europa-Regular" charset="0"/>
              </a:rPr>
              <a:t>McCarthy Uniforms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Proxima Nova Rg" panose="02000506030000020004" pitchFamily="50" charset="0"/>
                <a:ea typeface="Europa-Regular" charset="0"/>
                <a:cs typeface="Europa-Regular" charset="0"/>
              </a:rPr>
              <a:t>Back to School 2020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Proxima Nova Rg" panose="02000506030000020004" pitchFamily="50" charset="0"/>
                <a:ea typeface="Europa-Regular" charset="0"/>
                <a:cs typeface="Europa-Regular" charset="0"/>
              </a:rPr>
              <a:t>Communication Package for Schools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Proxima Nova Rg" panose="02000506030000020004" pitchFamily="50" charset="0"/>
                <a:ea typeface="Europa-Regular" charset="0"/>
                <a:cs typeface="Europa-Regular" charset="0"/>
              </a:rPr>
              <a:t>July - August 2020 Updates</a:t>
            </a:r>
          </a:p>
        </p:txBody>
      </p:sp>
      <p:grpSp>
        <p:nvGrpSpPr>
          <p:cNvPr id="31" name="Group 4">
            <a:extLst>
              <a:ext uri="{FF2B5EF4-FFF2-40B4-BE49-F238E27FC236}">
                <a16:creationId xmlns:a16="http://schemas.microsoft.com/office/drawing/2014/main" id="{E4FE641C-1A23-434F-BB7F-2C74F38E9F7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34037" y="5493448"/>
            <a:ext cx="923925" cy="693738"/>
            <a:chOff x="4595" y="3105"/>
            <a:chExt cx="582" cy="437"/>
          </a:xfrm>
          <a:solidFill>
            <a:schemeClr val="bg1"/>
          </a:solidFill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8A11EFE9-7C50-410A-90CA-2CB8A367E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3105"/>
              <a:ext cx="198" cy="244"/>
            </a:xfrm>
            <a:custGeom>
              <a:avLst/>
              <a:gdLst>
                <a:gd name="T0" fmla="*/ 920 w 956"/>
                <a:gd name="T1" fmla="*/ 57 h 1177"/>
                <a:gd name="T2" fmla="*/ 477 w 956"/>
                <a:gd name="T3" fmla="*/ 0 h 1177"/>
                <a:gd name="T4" fmla="*/ 33 w 956"/>
                <a:gd name="T5" fmla="*/ 57 h 1177"/>
                <a:gd name="T6" fmla="*/ 0 w 956"/>
                <a:gd name="T7" fmla="*/ 66 h 1177"/>
                <a:gd name="T8" fmla="*/ 0 w 956"/>
                <a:gd name="T9" fmla="*/ 873 h 1177"/>
                <a:gd name="T10" fmla="*/ 68 w 956"/>
                <a:gd name="T11" fmla="*/ 984 h 1177"/>
                <a:gd name="T12" fmla="*/ 424 w 956"/>
                <a:gd name="T13" fmla="*/ 1165 h 1177"/>
                <a:gd name="T14" fmla="*/ 478 w 956"/>
                <a:gd name="T15" fmla="*/ 1177 h 1177"/>
                <a:gd name="T16" fmla="*/ 532 w 956"/>
                <a:gd name="T17" fmla="*/ 1165 h 1177"/>
                <a:gd name="T18" fmla="*/ 887 w 956"/>
                <a:gd name="T19" fmla="*/ 985 h 1177"/>
                <a:gd name="T20" fmla="*/ 956 w 956"/>
                <a:gd name="T21" fmla="*/ 874 h 1177"/>
                <a:gd name="T22" fmla="*/ 956 w 956"/>
                <a:gd name="T23" fmla="*/ 66 h 1177"/>
                <a:gd name="T24" fmla="*/ 920 w 956"/>
                <a:gd name="T25" fmla="*/ 57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6" h="1177">
                  <a:moveTo>
                    <a:pt x="920" y="57"/>
                  </a:moveTo>
                  <a:cubicBezTo>
                    <a:pt x="769" y="18"/>
                    <a:pt x="624" y="0"/>
                    <a:pt x="477" y="0"/>
                  </a:cubicBezTo>
                  <a:cubicBezTo>
                    <a:pt x="330" y="0"/>
                    <a:pt x="184" y="19"/>
                    <a:pt x="33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73"/>
                    <a:pt x="0" y="873"/>
                    <a:pt x="0" y="873"/>
                  </a:cubicBezTo>
                  <a:cubicBezTo>
                    <a:pt x="0" y="919"/>
                    <a:pt x="26" y="963"/>
                    <a:pt x="68" y="984"/>
                  </a:cubicBezTo>
                  <a:cubicBezTo>
                    <a:pt x="424" y="1165"/>
                    <a:pt x="424" y="1165"/>
                    <a:pt x="424" y="1165"/>
                  </a:cubicBezTo>
                  <a:cubicBezTo>
                    <a:pt x="441" y="1173"/>
                    <a:pt x="459" y="1177"/>
                    <a:pt x="478" y="1177"/>
                  </a:cubicBezTo>
                  <a:cubicBezTo>
                    <a:pt x="496" y="1177"/>
                    <a:pt x="515" y="1173"/>
                    <a:pt x="532" y="1165"/>
                  </a:cubicBezTo>
                  <a:cubicBezTo>
                    <a:pt x="887" y="985"/>
                    <a:pt x="887" y="985"/>
                    <a:pt x="887" y="985"/>
                  </a:cubicBezTo>
                  <a:cubicBezTo>
                    <a:pt x="928" y="965"/>
                    <a:pt x="956" y="921"/>
                    <a:pt x="956" y="874"/>
                  </a:cubicBezTo>
                  <a:cubicBezTo>
                    <a:pt x="956" y="66"/>
                    <a:pt x="956" y="66"/>
                    <a:pt x="956" y="66"/>
                  </a:cubicBezTo>
                  <a:lnTo>
                    <a:pt x="920" y="57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B781FA2E-8A11-44A1-848C-676FC6CC8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0" y="3149"/>
              <a:ext cx="129" cy="110"/>
            </a:xfrm>
            <a:custGeom>
              <a:avLst/>
              <a:gdLst>
                <a:gd name="T0" fmla="*/ 556 w 624"/>
                <a:gd name="T1" fmla="*/ 416 h 529"/>
                <a:gd name="T2" fmla="*/ 567 w 624"/>
                <a:gd name="T3" fmla="*/ 477 h 529"/>
                <a:gd name="T4" fmla="*/ 624 w 624"/>
                <a:gd name="T5" fmla="*/ 499 h 529"/>
                <a:gd name="T6" fmla="*/ 624 w 624"/>
                <a:gd name="T7" fmla="*/ 529 h 529"/>
                <a:gd name="T8" fmla="*/ 528 w 624"/>
                <a:gd name="T9" fmla="*/ 526 h 529"/>
                <a:gd name="T10" fmla="*/ 424 w 624"/>
                <a:gd name="T11" fmla="*/ 529 h 529"/>
                <a:gd name="T12" fmla="*/ 424 w 624"/>
                <a:gd name="T13" fmla="*/ 499 h 529"/>
                <a:gd name="T14" fmla="*/ 475 w 624"/>
                <a:gd name="T15" fmla="*/ 481 h 529"/>
                <a:gd name="T16" fmla="*/ 486 w 624"/>
                <a:gd name="T17" fmla="*/ 391 h 529"/>
                <a:gd name="T18" fmla="*/ 486 w 624"/>
                <a:gd name="T19" fmla="*/ 92 h 529"/>
                <a:gd name="T20" fmla="*/ 330 w 624"/>
                <a:gd name="T21" fmla="*/ 505 h 529"/>
                <a:gd name="T22" fmla="*/ 276 w 624"/>
                <a:gd name="T23" fmla="*/ 505 h 529"/>
                <a:gd name="T24" fmla="*/ 116 w 624"/>
                <a:gd name="T25" fmla="*/ 80 h 529"/>
                <a:gd name="T26" fmla="*/ 116 w 624"/>
                <a:gd name="T27" fmla="*/ 412 h 529"/>
                <a:gd name="T28" fmla="*/ 126 w 624"/>
                <a:gd name="T29" fmla="*/ 477 h 529"/>
                <a:gd name="T30" fmla="*/ 187 w 624"/>
                <a:gd name="T31" fmla="*/ 500 h 529"/>
                <a:gd name="T32" fmla="*/ 187 w 624"/>
                <a:gd name="T33" fmla="*/ 529 h 529"/>
                <a:gd name="T34" fmla="*/ 101 w 624"/>
                <a:gd name="T35" fmla="*/ 526 h 529"/>
                <a:gd name="T36" fmla="*/ 2 w 624"/>
                <a:gd name="T37" fmla="*/ 529 h 529"/>
                <a:gd name="T38" fmla="*/ 2 w 624"/>
                <a:gd name="T39" fmla="*/ 499 h 529"/>
                <a:gd name="T40" fmla="*/ 48 w 624"/>
                <a:gd name="T41" fmla="*/ 481 h 529"/>
                <a:gd name="T42" fmla="*/ 60 w 624"/>
                <a:gd name="T43" fmla="*/ 391 h 529"/>
                <a:gd name="T44" fmla="*/ 60 w 624"/>
                <a:gd name="T45" fmla="*/ 118 h 529"/>
                <a:gd name="T46" fmla="*/ 54 w 624"/>
                <a:gd name="T47" fmla="*/ 53 h 529"/>
                <a:gd name="T48" fmla="*/ 0 w 624"/>
                <a:gd name="T49" fmla="*/ 30 h 529"/>
                <a:gd name="T50" fmla="*/ 0 w 624"/>
                <a:gd name="T51" fmla="*/ 0 h 529"/>
                <a:gd name="T52" fmla="*/ 89 w 624"/>
                <a:gd name="T53" fmla="*/ 2 h 529"/>
                <a:gd name="T54" fmla="*/ 167 w 624"/>
                <a:gd name="T55" fmla="*/ 0 h 529"/>
                <a:gd name="T56" fmla="*/ 311 w 624"/>
                <a:gd name="T57" fmla="*/ 406 h 529"/>
                <a:gd name="T58" fmla="*/ 316 w 624"/>
                <a:gd name="T59" fmla="*/ 406 h 529"/>
                <a:gd name="T60" fmla="*/ 465 w 624"/>
                <a:gd name="T61" fmla="*/ 0 h 529"/>
                <a:gd name="T62" fmla="*/ 540 w 624"/>
                <a:gd name="T63" fmla="*/ 2 h 529"/>
                <a:gd name="T64" fmla="*/ 618 w 624"/>
                <a:gd name="T65" fmla="*/ 0 h 529"/>
                <a:gd name="T66" fmla="*/ 618 w 624"/>
                <a:gd name="T67" fmla="*/ 30 h 529"/>
                <a:gd name="T68" fmla="*/ 563 w 624"/>
                <a:gd name="T69" fmla="*/ 53 h 529"/>
                <a:gd name="T70" fmla="*/ 558 w 624"/>
                <a:gd name="T71" fmla="*/ 118 h 529"/>
                <a:gd name="T72" fmla="*/ 556 w 624"/>
                <a:gd name="T73" fmla="*/ 416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4" h="529">
                  <a:moveTo>
                    <a:pt x="556" y="416"/>
                  </a:moveTo>
                  <a:cubicBezTo>
                    <a:pt x="558" y="437"/>
                    <a:pt x="561" y="460"/>
                    <a:pt x="567" y="477"/>
                  </a:cubicBezTo>
                  <a:cubicBezTo>
                    <a:pt x="585" y="488"/>
                    <a:pt x="601" y="494"/>
                    <a:pt x="624" y="499"/>
                  </a:cubicBezTo>
                  <a:cubicBezTo>
                    <a:pt x="624" y="529"/>
                    <a:pt x="624" y="529"/>
                    <a:pt x="624" y="529"/>
                  </a:cubicBezTo>
                  <a:cubicBezTo>
                    <a:pt x="591" y="528"/>
                    <a:pt x="560" y="526"/>
                    <a:pt x="528" y="526"/>
                  </a:cubicBezTo>
                  <a:cubicBezTo>
                    <a:pt x="493" y="526"/>
                    <a:pt x="459" y="528"/>
                    <a:pt x="424" y="529"/>
                  </a:cubicBezTo>
                  <a:cubicBezTo>
                    <a:pt x="424" y="499"/>
                    <a:pt x="424" y="499"/>
                    <a:pt x="424" y="499"/>
                  </a:cubicBezTo>
                  <a:cubicBezTo>
                    <a:pt x="443" y="495"/>
                    <a:pt x="459" y="490"/>
                    <a:pt x="475" y="481"/>
                  </a:cubicBezTo>
                  <a:cubicBezTo>
                    <a:pt x="481" y="455"/>
                    <a:pt x="483" y="432"/>
                    <a:pt x="486" y="391"/>
                  </a:cubicBezTo>
                  <a:cubicBezTo>
                    <a:pt x="486" y="92"/>
                    <a:pt x="486" y="92"/>
                    <a:pt x="486" y="92"/>
                  </a:cubicBezTo>
                  <a:cubicBezTo>
                    <a:pt x="330" y="505"/>
                    <a:pt x="330" y="505"/>
                    <a:pt x="330" y="505"/>
                  </a:cubicBezTo>
                  <a:cubicBezTo>
                    <a:pt x="276" y="505"/>
                    <a:pt x="276" y="505"/>
                    <a:pt x="276" y="505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16" y="412"/>
                    <a:pt x="116" y="412"/>
                    <a:pt x="116" y="412"/>
                  </a:cubicBezTo>
                  <a:cubicBezTo>
                    <a:pt x="118" y="438"/>
                    <a:pt x="119" y="458"/>
                    <a:pt x="126" y="477"/>
                  </a:cubicBezTo>
                  <a:cubicBezTo>
                    <a:pt x="144" y="488"/>
                    <a:pt x="164" y="496"/>
                    <a:pt x="187" y="500"/>
                  </a:cubicBezTo>
                  <a:cubicBezTo>
                    <a:pt x="187" y="529"/>
                    <a:pt x="187" y="529"/>
                    <a:pt x="187" y="529"/>
                  </a:cubicBezTo>
                  <a:cubicBezTo>
                    <a:pt x="154" y="526"/>
                    <a:pt x="135" y="526"/>
                    <a:pt x="101" y="526"/>
                  </a:cubicBezTo>
                  <a:cubicBezTo>
                    <a:pt x="65" y="526"/>
                    <a:pt x="37" y="528"/>
                    <a:pt x="2" y="529"/>
                  </a:cubicBezTo>
                  <a:cubicBezTo>
                    <a:pt x="2" y="499"/>
                    <a:pt x="2" y="499"/>
                    <a:pt x="2" y="499"/>
                  </a:cubicBezTo>
                  <a:cubicBezTo>
                    <a:pt x="21" y="495"/>
                    <a:pt x="33" y="490"/>
                    <a:pt x="48" y="481"/>
                  </a:cubicBezTo>
                  <a:cubicBezTo>
                    <a:pt x="55" y="455"/>
                    <a:pt x="57" y="432"/>
                    <a:pt x="60" y="391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59" y="96"/>
                    <a:pt x="57" y="73"/>
                    <a:pt x="54" y="53"/>
                  </a:cubicBezTo>
                  <a:cubicBezTo>
                    <a:pt x="36" y="41"/>
                    <a:pt x="18" y="35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1"/>
                    <a:pt x="58" y="2"/>
                    <a:pt x="89" y="2"/>
                  </a:cubicBezTo>
                  <a:cubicBezTo>
                    <a:pt x="115" y="2"/>
                    <a:pt x="139" y="2"/>
                    <a:pt x="167" y="0"/>
                  </a:cubicBezTo>
                  <a:cubicBezTo>
                    <a:pt x="311" y="406"/>
                    <a:pt x="311" y="406"/>
                    <a:pt x="311" y="406"/>
                  </a:cubicBezTo>
                  <a:cubicBezTo>
                    <a:pt x="316" y="406"/>
                    <a:pt x="316" y="406"/>
                    <a:pt x="316" y="406"/>
                  </a:cubicBezTo>
                  <a:cubicBezTo>
                    <a:pt x="465" y="0"/>
                    <a:pt x="465" y="0"/>
                    <a:pt x="465" y="0"/>
                  </a:cubicBezTo>
                  <a:cubicBezTo>
                    <a:pt x="485" y="1"/>
                    <a:pt x="513" y="2"/>
                    <a:pt x="540" y="2"/>
                  </a:cubicBezTo>
                  <a:cubicBezTo>
                    <a:pt x="573" y="2"/>
                    <a:pt x="604" y="1"/>
                    <a:pt x="618" y="0"/>
                  </a:cubicBezTo>
                  <a:cubicBezTo>
                    <a:pt x="618" y="30"/>
                    <a:pt x="618" y="30"/>
                    <a:pt x="618" y="30"/>
                  </a:cubicBezTo>
                  <a:cubicBezTo>
                    <a:pt x="599" y="35"/>
                    <a:pt x="581" y="41"/>
                    <a:pt x="563" y="53"/>
                  </a:cubicBezTo>
                  <a:cubicBezTo>
                    <a:pt x="561" y="73"/>
                    <a:pt x="558" y="96"/>
                    <a:pt x="558" y="118"/>
                  </a:cubicBezTo>
                  <a:cubicBezTo>
                    <a:pt x="556" y="416"/>
                    <a:pt x="556" y="416"/>
                    <a:pt x="556" y="4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7">
              <a:extLst>
                <a:ext uri="{FF2B5EF4-FFF2-40B4-BE49-F238E27FC236}">
                  <a16:creationId xmlns:a16="http://schemas.microsoft.com/office/drawing/2014/main" id="{F259A501-2154-4B80-AF70-B102BE368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0" y="3280"/>
              <a:ext cx="129" cy="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0A6A8D07-8C93-4651-82C9-7B4493818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3397"/>
              <a:ext cx="76" cy="72"/>
            </a:xfrm>
            <a:custGeom>
              <a:avLst/>
              <a:gdLst>
                <a:gd name="T0" fmla="*/ 62 w 76"/>
                <a:gd name="T1" fmla="*/ 72 h 72"/>
                <a:gd name="T2" fmla="*/ 62 w 76"/>
                <a:gd name="T3" fmla="*/ 19 h 72"/>
                <a:gd name="T4" fmla="*/ 40 w 76"/>
                <a:gd name="T5" fmla="*/ 72 h 72"/>
                <a:gd name="T6" fmla="*/ 35 w 76"/>
                <a:gd name="T7" fmla="*/ 72 h 72"/>
                <a:gd name="T8" fmla="*/ 13 w 76"/>
                <a:gd name="T9" fmla="*/ 19 h 72"/>
                <a:gd name="T10" fmla="*/ 13 w 76"/>
                <a:gd name="T11" fmla="*/ 72 h 72"/>
                <a:gd name="T12" fmla="*/ 0 w 76"/>
                <a:gd name="T13" fmla="*/ 72 h 72"/>
                <a:gd name="T14" fmla="*/ 0 w 76"/>
                <a:gd name="T15" fmla="*/ 0 h 72"/>
                <a:gd name="T16" fmla="*/ 18 w 76"/>
                <a:gd name="T17" fmla="*/ 0 h 72"/>
                <a:gd name="T18" fmla="*/ 38 w 76"/>
                <a:gd name="T19" fmla="*/ 48 h 72"/>
                <a:gd name="T20" fmla="*/ 57 w 76"/>
                <a:gd name="T21" fmla="*/ 0 h 72"/>
                <a:gd name="T22" fmla="*/ 76 w 76"/>
                <a:gd name="T23" fmla="*/ 0 h 72"/>
                <a:gd name="T24" fmla="*/ 76 w 76"/>
                <a:gd name="T25" fmla="*/ 72 h 72"/>
                <a:gd name="T26" fmla="*/ 62 w 76"/>
                <a:gd name="T2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72">
                  <a:moveTo>
                    <a:pt x="62" y="72"/>
                  </a:moveTo>
                  <a:lnTo>
                    <a:pt x="62" y="19"/>
                  </a:lnTo>
                  <a:lnTo>
                    <a:pt x="40" y="72"/>
                  </a:lnTo>
                  <a:lnTo>
                    <a:pt x="35" y="72"/>
                  </a:lnTo>
                  <a:lnTo>
                    <a:pt x="13" y="19"/>
                  </a:lnTo>
                  <a:lnTo>
                    <a:pt x="13" y="72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8" y="0"/>
                  </a:lnTo>
                  <a:lnTo>
                    <a:pt x="38" y="48"/>
                  </a:lnTo>
                  <a:lnTo>
                    <a:pt x="57" y="0"/>
                  </a:lnTo>
                  <a:lnTo>
                    <a:pt x="76" y="0"/>
                  </a:lnTo>
                  <a:lnTo>
                    <a:pt x="76" y="72"/>
                  </a:lnTo>
                  <a:lnTo>
                    <a:pt x="62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044B02E8-24B8-4BB5-97A3-12DBF4F14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" y="3416"/>
              <a:ext cx="47" cy="55"/>
            </a:xfrm>
            <a:custGeom>
              <a:avLst/>
              <a:gdLst>
                <a:gd name="T0" fmla="*/ 0 w 229"/>
                <a:gd name="T1" fmla="*/ 132 h 267"/>
                <a:gd name="T2" fmla="*/ 131 w 229"/>
                <a:gd name="T3" fmla="*/ 0 h 267"/>
                <a:gd name="T4" fmla="*/ 229 w 229"/>
                <a:gd name="T5" fmla="*/ 45 h 267"/>
                <a:gd name="T6" fmla="*/ 193 w 229"/>
                <a:gd name="T7" fmla="*/ 79 h 267"/>
                <a:gd name="T8" fmla="*/ 135 w 229"/>
                <a:gd name="T9" fmla="*/ 50 h 267"/>
                <a:gd name="T10" fmla="*/ 58 w 229"/>
                <a:gd name="T11" fmla="*/ 133 h 267"/>
                <a:gd name="T12" fmla="*/ 135 w 229"/>
                <a:gd name="T13" fmla="*/ 218 h 267"/>
                <a:gd name="T14" fmla="*/ 193 w 229"/>
                <a:gd name="T15" fmla="*/ 188 h 267"/>
                <a:gd name="T16" fmla="*/ 229 w 229"/>
                <a:gd name="T17" fmla="*/ 222 h 267"/>
                <a:gd name="T18" fmla="*/ 131 w 229"/>
                <a:gd name="T19" fmla="*/ 267 h 267"/>
                <a:gd name="T20" fmla="*/ 0 w 229"/>
                <a:gd name="T21" fmla="*/ 13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9" h="267">
                  <a:moveTo>
                    <a:pt x="0" y="132"/>
                  </a:moveTo>
                  <a:cubicBezTo>
                    <a:pt x="0" y="56"/>
                    <a:pt x="54" y="0"/>
                    <a:pt x="131" y="0"/>
                  </a:cubicBezTo>
                  <a:cubicBezTo>
                    <a:pt x="181" y="0"/>
                    <a:pt x="211" y="21"/>
                    <a:pt x="229" y="45"/>
                  </a:cubicBezTo>
                  <a:cubicBezTo>
                    <a:pt x="193" y="79"/>
                    <a:pt x="193" y="79"/>
                    <a:pt x="193" y="79"/>
                  </a:cubicBezTo>
                  <a:cubicBezTo>
                    <a:pt x="179" y="59"/>
                    <a:pt x="159" y="50"/>
                    <a:pt x="135" y="50"/>
                  </a:cubicBezTo>
                  <a:cubicBezTo>
                    <a:pt x="88" y="50"/>
                    <a:pt x="58" y="85"/>
                    <a:pt x="58" y="133"/>
                  </a:cubicBezTo>
                  <a:cubicBezTo>
                    <a:pt x="58" y="183"/>
                    <a:pt x="89" y="218"/>
                    <a:pt x="135" y="218"/>
                  </a:cubicBezTo>
                  <a:cubicBezTo>
                    <a:pt x="159" y="218"/>
                    <a:pt x="179" y="207"/>
                    <a:pt x="193" y="188"/>
                  </a:cubicBezTo>
                  <a:cubicBezTo>
                    <a:pt x="229" y="222"/>
                    <a:pt x="229" y="222"/>
                    <a:pt x="229" y="222"/>
                  </a:cubicBezTo>
                  <a:cubicBezTo>
                    <a:pt x="211" y="246"/>
                    <a:pt x="181" y="267"/>
                    <a:pt x="131" y="267"/>
                  </a:cubicBezTo>
                  <a:cubicBezTo>
                    <a:pt x="54" y="265"/>
                    <a:pt x="0" y="209"/>
                    <a:pt x="0" y="1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E2965D38-1961-4DBA-ADA5-C648E291C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3396"/>
              <a:ext cx="67" cy="74"/>
            </a:xfrm>
            <a:custGeom>
              <a:avLst/>
              <a:gdLst>
                <a:gd name="T0" fmla="*/ 0 w 323"/>
                <a:gd name="T1" fmla="*/ 181 h 361"/>
                <a:gd name="T2" fmla="*/ 183 w 323"/>
                <a:gd name="T3" fmla="*/ 0 h 361"/>
                <a:gd name="T4" fmla="*/ 323 w 323"/>
                <a:gd name="T5" fmla="*/ 78 h 361"/>
                <a:gd name="T6" fmla="*/ 271 w 323"/>
                <a:gd name="T7" fmla="*/ 104 h 361"/>
                <a:gd name="T8" fmla="*/ 184 w 323"/>
                <a:gd name="T9" fmla="*/ 54 h 361"/>
                <a:gd name="T10" fmla="*/ 63 w 323"/>
                <a:gd name="T11" fmla="*/ 179 h 361"/>
                <a:gd name="T12" fmla="*/ 184 w 323"/>
                <a:gd name="T13" fmla="*/ 305 h 361"/>
                <a:gd name="T14" fmla="*/ 271 w 323"/>
                <a:gd name="T15" fmla="*/ 255 h 361"/>
                <a:gd name="T16" fmla="*/ 323 w 323"/>
                <a:gd name="T17" fmla="*/ 281 h 361"/>
                <a:gd name="T18" fmla="*/ 183 w 323"/>
                <a:gd name="T19" fmla="*/ 359 h 361"/>
                <a:gd name="T20" fmla="*/ 0 w 323"/>
                <a:gd name="T21" fmla="*/ 18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3" h="361">
                  <a:moveTo>
                    <a:pt x="0" y="181"/>
                  </a:moveTo>
                  <a:cubicBezTo>
                    <a:pt x="0" y="74"/>
                    <a:pt x="80" y="0"/>
                    <a:pt x="183" y="0"/>
                  </a:cubicBezTo>
                  <a:cubicBezTo>
                    <a:pt x="253" y="0"/>
                    <a:pt x="297" y="37"/>
                    <a:pt x="323" y="78"/>
                  </a:cubicBezTo>
                  <a:cubicBezTo>
                    <a:pt x="271" y="104"/>
                    <a:pt x="271" y="104"/>
                    <a:pt x="271" y="104"/>
                  </a:cubicBezTo>
                  <a:cubicBezTo>
                    <a:pt x="254" y="76"/>
                    <a:pt x="221" y="54"/>
                    <a:pt x="184" y="54"/>
                  </a:cubicBezTo>
                  <a:cubicBezTo>
                    <a:pt x="115" y="54"/>
                    <a:pt x="63" y="106"/>
                    <a:pt x="63" y="179"/>
                  </a:cubicBezTo>
                  <a:cubicBezTo>
                    <a:pt x="63" y="252"/>
                    <a:pt x="115" y="305"/>
                    <a:pt x="184" y="305"/>
                  </a:cubicBezTo>
                  <a:cubicBezTo>
                    <a:pt x="222" y="305"/>
                    <a:pt x="254" y="284"/>
                    <a:pt x="271" y="255"/>
                  </a:cubicBezTo>
                  <a:cubicBezTo>
                    <a:pt x="323" y="281"/>
                    <a:pt x="323" y="281"/>
                    <a:pt x="323" y="281"/>
                  </a:cubicBezTo>
                  <a:cubicBezTo>
                    <a:pt x="297" y="323"/>
                    <a:pt x="253" y="359"/>
                    <a:pt x="183" y="359"/>
                  </a:cubicBezTo>
                  <a:cubicBezTo>
                    <a:pt x="79" y="361"/>
                    <a:pt x="0" y="287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343DC01F-C034-4CE3-B1D1-8888DD0D9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5" y="3397"/>
              <a:ext cx="73" cy="72"/>
            </a:xfrm>
            <a:custGeom>
              <a:avLst/>
              <a:gdLst>
                <a:gd name="T0" fmla="*/ 58 w 73"/>
                <a:gd name="T1" fmla="*/ 72 h 72"/>
                <a:gd name="T2" fmla="*/ 53 w 73"/>
                <a:gd name="T3" fmla="*/ 58 h 72"/>
                <a:gd name="T4" fmla="*/ 20 w 73"/>
                <a:gd name="T5" fmla="*/ 58 h 72"/>
                <a:gd name="T6" fmla="*/ 15 w 73"/>
                <a:gd name="T7" fmla="*/ 72 h 72"/>
                <a:gd name="T8" fmla="*/ 0 w 73"/>
                <a:gd name="T9" fmla="*/ 72 h 72"/>
                <a:gd name="T10" fmla="*/ 29 w 73"/>
                <a:gd name="T11" fmla="*/ 0 h 72"/>
                <a:gd name="T12" fmla="*/ 45 w 73"/>
                <a:gd name="T13" fmla="*/ 0 h 72"/>
                <a:gd name="T14" fmla="*/ 73 w 73"/>
                <a:gd name="T15" fmla="*/ 72 h 72"/>
                <a:gd name="T16" fmla="*/ 58 w 73"/>
                <a:gd name="T17" fmla="*/ 72 h 72"/>
                <a:gd name="T18" fmla="*/ 36 w 73"/>
                <a:gd name="T19" fmla="*/ 13 h 72"/>
                <a:gd name="T20" fmla="*/ 24 w 73"/>
                <a:gd name="T21" fmla="*/ 47 h 72"/>
                <a:gd name="T22" fmla="*/ 50 w 73"/>
                <a:gd name="T23" fmla="*/ 47 h 72"/>
                <a:gd name="T24" fmla="*/ 36 w 73"/>
                <a:gd name="T25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72">
                  <a:moveTo>
                    <a:pt x="58" y="72"/>
                  </a:moveTo>
                  <a:lnTo>
                    <a:pt x="53" y="58"/>
                  </a:lnTo>
                  <a:lnTo>
                    <a:pt x="20" y="58"/>
                  </a:lnTo>
                  <a:lnTo>
                    <a:pt x="15" y="72"/>
                  </a:lnTo>
                  <a:lnTo>
                    <a:pt x="0" y="72"/>
                  </a:lnTo>
                  <a:lnTo>
                    <a:pt x="29" y="0"/>
                  </a:lnTo>
                  <a:lnTo>
                    <a:pt x="45" y="0"/>
                  </a:lnTo>
                  <a:lnTo>
                    <a:pt x="73" y="72"/>
                  </a:lnTo>
                  <a:lnTo>
                    <a:pt x="58" y="72"/>
                  </a:lnTo>
                  <a:close/>
                  <a:moveTo>
                    <a:pt x="36" y="13"/>
                  </a:moveTo>
                  <a:lnTo>
                    <a:pt x="24" y="47"/>
                  </a:lnTo>
                  <a:lnTo>
                    <a:pt x="50" y="47"/>
                  </a:lnTo>
                  <a:lnTo>
                    <a:pt x="36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0EB85AB8-27E0-4CB8-8561-9D393783B1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8" y="3397"/>
              <a:ext cx="56" cy="72"/>
            </a:xfrm>
            <a:custGeom>
              <a:avLst/>
              <a:gdLst>
                <a:gd name="T0" fmla="*/ 199 w 271"/>
                <a:gd name="T1" fmla="*/ 349 h 349"/>
                <a:gd name="T2" fmla="*/ 122 w 271"/>
                <a:gd name="T3" fmla="*/ 219 h 349"/>
                <a:gd name="T4" fmla="*/ 62 w 271"/>
                <a:gd name="T5" fmla="*/ 219 h 349"/>
                <a:gd name="T6" fmla="*/ 62 w 271"/>
                <a:gd name="T7" fmla="*/ 349 h 349"/>
                <a:gd name="T8" fmla="*/ 0 w 271"/>
                <a:gd name="T9" fmla="*/ 349 h 349"/>
                <a:gd name="T10" fmla="*/ 0 w 271"/>
                <a:gd name="T11" fmla="*/ 0 h 349"/>
                <a:gd name="T12" fmla="*/ 154 w 271"/>
                <a:gd name="T13" fmla="*/ 0 h 349"/>
                <a:gd name="T14" fmla="*/ 268 w 271"/>
                <a:gd name="T15" fmla="*/ 109 h 349"/>
                <a:gd name="T16" fmla="*/ 186 w 271"/>
                <a:gd name="T17" fmla="*/ 212 h 349"/>
                <a:gd name="T18" fmla="*/ 271 w 271"/>
                <a:gd name="T19" fmla="*/ 349 h 349"/>
                <a:gd name="T20" fmla="*/ 199 w 271"/>
                <a:gd name="T21" fmla="*/ 349 h 349"/>
                <a:gd name="T22" fmla="*/ 205 w 271"/>
                <a:gd name="T23" fmla="*/ 109 h 349"/>
                <a:gd name="T24" fmla="*/ 145 w 271"/>
                <a:gd name="T25" fmla="*/ 54 h 349"/>
                <a:gd name="T26" fmla="*/ 62 w 271"/>
                <a:gd name="T27" fmla="*/ 54 h 349"/>
                <a:gd name="T28" fmla="*/ 62 w 271"/>
                <a:gd name="T29" fmla="*/ 165 h 349"/>
                <a:gd name="T30" fmla="*/ 145 w 271"/>
                <a:gd name="T31" fmla="*/ 165 h 349"/>
                <a:gd name="T32" fmla="*/ 205 w 271"/>
                <a:gd name="T33" fmla="*/ 10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1" h="349">
                  <a:moveTo>
                    <a:pt x="199" y="349"/>
                  </a:moveTo>
                  <a:cubicBezTo>
                    <a:pt x="122" y="219"/>
                    <a:pt x="122" y="219"/>
                    <a:pt x="122" y="219"/>
                  </a:cubicBezTo>
                  <a:cubicBezTo>
                    <a:pt x="62" y="219"/>
                    <a:pt x="62" y="219"/>
                    <a:pt x="62" y="219"/>
                  </a:cubicBezTo>
                  <a:cubicBezTo>
                    <a:pt x="62" y="349"/>
                    <a:pt x="62" y="349"/>
                    <a:pt x="62" y="349"/>
                  </a:cubicBezTo>
                  <a:cubicBezTo>
                    <a:pt x="0" y="349"/>
                    <a:pt x="0" y="349"/>
                    <a:pt x="0" y="3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223" y="0"/>
                    <a:pt x="268" y="45"/>
                    <a:pt x="268" y="109"/>
                  </a:cubicBezTo>
                  <a:cubicBezTo>
                    <a:pt x="268" y="171"/>
                    <a:pt x="227" y="205"/>
                    <a:pt x="186" y="212"/>
                  </a:cubicBezTo>
                  <a:cubicBezTo>
                    <a:pt x="271" y="349"/>
                    <a:pt x="271" y="349"/>
                    <a:pt x="271" y="349"/>
                  </a:cubicBezTo>
                  <a:cubicBezTo>
                    <a:pt x="199" y="349"/>
                    <a:pt x="199" y="349"/>
                    <a:pt x="199" y="349"/>
                  </a:cubicBezTo>
                  <a:close/>
                  <a:moveTo>
                    <a:pt x="205" y="109"/>
                  </a:moveTo>
                  <a:cubicBezTo>
                    <a:pt x="205" y="75"/>
                    <a:pt x="179" y="54"/>
                    <a:pt x="145" y="54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2" y="165"/>
                    <a:pt x="62" y="165"/>
                    <a:pt x="62" y="165"/>
                  </a:cubicBezTo>
                  <a:cubicBezTo>
                    <a:pt x="145" y="165"/>
                    <a:pt x="145" y="165"/>
                    <a:pt x="145" y="165"/>
                  </a:cubicBezTo>
                  <a:cubicBezTo>
                    <a:pt x="180" y="165"/>
                    <a:pt x="205" y="143"/>
                    <a:pt x="205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CEE4D347-C792-4A72-9342-6BAA4485C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5" y="3397"/>
              <a:ext cx="56" cy="72"/>
            </a:xfrm>
            <a:custGeom>
              <a:avLst/>
              <a:gdLst>
                <a:gd name="T0" fmla="*/ 22 w 56"/>
                <a:gd name="T1" fmla="*/ 72 h 72"/>
                <a:gd name="T2" fmla="*/ 22 w 56"/>
                <a:gd name="T3" fmla="*/ 11 h 72"/>
                <a:gd name="T4" fmla="*/ 0 w 56"/>
                <a:gd name="T5" fmla="*/ 11 h 72"/>
                <a:gd name="T6" fmla="*/ 0 w 56"/>
                <a:gd name="T7" fmla="*/ 0 h 72"/>
                <a:gd name="T8" fmla="*/ 56 w 56"/>
                <a:gd name="T9" fmla="*/ 0 h 72"/>
                <a:gd name="T10" fmla="*/ 56 w 56"/>
                <a:gd name="T11" fmla="*/ 11 h 72"/>
                <a:gd name="T12" fmla="*/ 34 w 56"/>
                <a:gd name="T13" fmla="*/ 11 h 72"/>
                <a:gd name="T14" fmla="*/ 34 w 56"/>
                <a:gd name="T15" fmla="*/ 72 h 72"/>
                <a:gd name="T16" fmla="*/ 22 w 56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2">
                  <a:moveTo>
                    <a:pt x="22" y="72"/>
                  </a:move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lnTo>
                    <a:pt x="34" y="72"/>
                  </a:lnTo>
                  <a:lnTo>
                    <a:pt x="22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6275350A-8047-4C56-A18D-4DA1EC12A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4" y="3397"/>
              <a:ext cx="64" cy="72"/>
            </a:xfrm>
            <a:custGeom>
              <a:avLst/>
              <a:gdLst>
                <a:gd name="T0" fmla="*/ 51 w 64"/>
                <a:gd name="T1" fmla="*/ 72 h 72"/>
                <a:gd name="T2" fmla="*/ 51 w 64"/>
                <a:gd name="T3" fmla="*/ 41 h 72"/>
                <a:gd name="T4" fmla="*/ 13 w 64"/>
                <a:gd name="T5" fmla="*/ 41 h 72"/>
                <a:gd name="T6" fmla="*/ 13 w 64"/>
                <a:gd name="T7" fmla="*/ 72 h 72"/>
                <a:gd name="T8" fmla="*/ 0 w 64"/>
                <a:gd name="T9" fmla="*/ 72 h 72"/>
                <a:gd name="T10" fmla="*/ 0 w 64"/>
                <a:gd name="T11" fmla="*/ 0 h 72"/>
                <a:gd name="T12" fmla="*/ 13 w 64"/>
                <a:gd name="T13" fmla="*/ 0 h 72"/>
                <a:gd name="T14" fmla="*/ 13 w 64"/>
                <a:gd name="T15" fmla="*/ 30 h 72"/>
                <a:gd name="T16" fmla="*/ 51 w 64"/>
                <a:gd name="T17" fmla="*/ 30 h 72"/>
                <a:gd name="T18" fmla="*/ 51 w 64"/>
                <a:gd name="T19" fmla="*/ 0 h 72"/>
                <a:gd name="T20" fmla="*/ 64 w 64"/>
                <a:gd name="T21" fmla="*/ 0 h 72"/>
                <a:gd name="T22" fmla="*/ 64 w 64"/>
                <a:gd name="T23" fmla="*/ 72 h 72"/>
                <a:gd name="T24" fmla="*/ 51 w 64"/>
                <a:gd name="T2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72">
                  <a:moveTo>
                    <a:pt x="51" y="72"/>
                  </a:moveTo>
                  <a:lnTo>
                    <a:pt x="51" y="41"/>
                  </a:lnTo>
                  <a:lnTo>
                    <a:pt x="13" y="41"/>
                  </a:lnTo>
                  <a:lnTo>
                    <a:pt x="13" y="72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30"/>
                  </a:lnTo>
                  <a:lnTo>
                    <a:pt x="51" y="30"/>
                  </a:lnTo>
                  <a:lnTo>
                    <a:pt x="51" y="0"/>
                  </a:lnTo>
                  <a:lnTo>
                    <a:pt x="64" y="0"/>
                  </a:lnTo>
                  <a:lnTo>
                    <a:pt x="64" y="72"/>
                  </a:lnTo>
                  <a:lnTo>
                    <a:pt x="51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E417084B-D7B3-448C-B5F1-937FE58A6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" y="3397"/>
              <a:ext cx="69" cy="72"/>
            </a:xfrm>
            <a:custGeom>
              <a:avLst/>
              <a:gdLst>
                <a:gd name="T0" fmla="*/ 28 w 69"/>
                <a:gd name="T1" fmla="*/ 72 h 72"/>
                <a:gd name="T2" fmla="*/ 28 w 69"/>
                <a:gd name="T3" fmla="*/ 42 h 72"/>
                <a:gd name="T4" fmla="*/ 0 w 69"/>
                <a:gd name="T5" fmla="*/ 0 h 72"/>
                <a:gd name="T6" fmla="*/ 14 w 69"/>
                <a:gd name="T7" fmla="*/ 0 h 72"/>
                <a:gd name="T8" fmla="*/ 35 w 69"/>
                <a:gd name="T9" fmla="*/ 31 h 72"/>
                <a:gd name="T10" fmla="*/ 54 w 69"/>
                <a:gd name="T11" fmla="*/ 0 h 72"/>
                <a:gd name="T12" fmla="*/ 69 w 69"/>
                <a:gd name="T13" fmla="*/ 0 h 72"/>
                <a:gd name="T14" fmla="*/ 41 w 69"/>
                <a:gd name="T15" fmla="*/ 42 h 72"/>
                <a:gd name="T16" fmla="*/ 41 w 69"/>
                <a:gd name="T17" fmla="*/ 72 h 72"/>
                <a:gd name="T18" fmla="*/ 28 w 69"/>
                <a:gd name="T19" fmla="*/ 72 h 72"/>
                <a:gd name="T20" fmla="*/ 28 w 69"/>
                <a:gd name="T2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2">
                  <a:moveTo>
                    <a:pt x="28" y="72"/>
                  </a:moveTo>
                  <a:lnTo>
                    <a:pt x="28" y="4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5" y="31"/>
                  </a:lnTo>
                  <a:lnTo>
                    <a:pt x="54" y="0"/>
                  </a:lnTo>
                  <a:lnTo>
                    <a:pt x="69" y="0"/>
                  </a:lnTo>
                  <a:lnTo>
                    <a:pt x="41" y="42"/>
                  </a:lnTo>
                  <a:lnTo>
                    <a:pt x="41" y="72"/>
                  </a:lnTo>
                  <a:lnTo>
                    <a:pt x="28" y="72"/>
                  </a:lnTo>
                  <a:lnTo>
                    <a:pt x="2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831F9BFF-9CFB-4B02-B9ED-0335CF0D6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9" y="3499"/>
              <a:ext cx="34" cy="43"/>
            </a:xfrm>
            <a:custGeom>
              <a:avLst/>
              <a:gdLst>
                <a:gd name="T0" fmla="*/ 0 w 165"/>
                <a:gd name="T1" fmla="*/ 124 h 206"/>
                <a:gd name="T2" fmla="*/ 0 w 165"/>
                <a:gd name="T3" fmla="*/ 0 h 206"/>
                <a:gd name="T4" fmla="*/ 25 w 165"/>
                <a:gd name="T5" fmla="*/ 0 h 206"/>
                <a:gd name="T6" fmla="*/ 25 w 165"/>
                <a:gd name="T7" fmla="*/ 124 h 206"/>
                <a:gd name="T8" fmla="*/ 82 w 165"/>
                <a:gd name="T9" fmla="*/ 184 h 206"/>
                <a:gd name="T10" fmla="*/ 139 w 165"/>
                <a:gd name="T11" fmla="*/ 124 h 206"/>
                <a:gd name="T12" fmla="*/ 139 w 165"/>
                <a:gd name="T13" fmla="*/ 0 h 206"/>
                <a:gd name="T14" fmla="*/ 165 w 165"/>
                <a:gd name="T15" fmla="*/ 0 h 206"/>
                <a:gd name="T16" fmla="*/ 165 w 165"/>
                <a:gd name="T17" fmla="*/ 124 h 206"/>
                <a:gd name="T18" fmla="*/ 82 w 165"/>
                <a:gd name="T19" fmla="*/ 206 h 206"/>
                <a:gd name="T20" fmla="*/ 0 w 165"/>
                <a:gd name="T21" fmla="*/ 124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5" h="206">
                  <a:moveTo>
                    <a:pt x="0" y="12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24"/>
                    <a:pt x="25" y="124"/>
                    <a:pt x="25" y="124"/>
                  </a:cubicBezTo>
                  <a:cubicBezTo>
                    <a:pt x="25" y="161"/>
                    <a:pt x="45" y="184"/>
                    <a:pt x="82" y="184"/>
                  </a:cubicBezTo>
                  <a:cubicBezTo>
                    <a:pt x="119" y="184"/>
                    <a:pt x="139" y="161"/>
                    <a:pt x="139" y="124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124"/>
                    <a:pt x="165" y="124"/>
                    <a:pt x="165" y="124"/>
                  </a:cubicBezTo>
                  <a:cubicBezTo>
                    <a:pt x="165" y="174"/>
                    <a:pt x="137" y="206"/>
                    <a:pt x="82" y="206"/>
                  </a:cubicBezTo>
                  <a:cubicBezTo>
                    <a:pt x="27" y="206"/>
                    <a:pt x="0" y="174"/>
                    <a:pt x="0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B20DBA1D-533B-43B0-90B8-44D874BE2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" y="3499"/>
              <a:ext cx="34" cy="42"/>
            </a:xfrm>
            <a:custGeom>
              <a:avLst/>
              <a:gdLst>
                <a:gd name="T0" fmla="*/ 29 w 34"/>
                <a:gd name="T1" fmla="*/ 42 h 42"/>
                <a:gd name="T2" fmla="*/ 5 w 34"/>
                <a:gd name="T3" fmla="*/ 9 h 42"/>
                <a:gd name="T4" fmla="*/ 5 w 34"/>
                <a:gd name="T5" fmla="*/ 42 h 42"/>
                <a:gd name="T6" fmla="*/ 0 w 34"/>
                <a:gd name="T7" fmla="*/ 42 h 42"/>
                <a:gd name="T8" fmla="*/ 0 w 34"/>
                <a:gd name="T9" fmla="*/ 0 h 42"/>
                <a:gd name="T10" fmla="*/ 5 w 34"/>
                <a:gd name="T11" fmla="*/ 0 h 42"/>
                <a:gd name="T12" fmla="*/ 29 w 34"/>
                <a:gd name="T13" fmla="*/ 33 h 42"/>
                <a:gd name="T14" fmla="*/ 29 w 34"/>
                <a:gd name="T15" fmla="*/ 0 h 42"/>
                <a:gd name="T16" fmla="*/ 34 w 34"/>
                <a:gd name="T17" fmla="*/ 0 h 42"/>
                <a:gd name="T18" fmla="*/ 34 w 34"/>
                <a:gd name="T19" fmla="*/ 42 h 42"/>
                <a:gd name="T20" fmla="*/ 29 w 34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42">
                  <a:moveTo>
                    <a:pt x="29" y="42"/>
                  </a:moveTo>
                  <a:lnTo>
                    <a:pt x="5" y="9"/>
                  </a:lnTo>
                  <a:lnTo>
                    <a:pt x="5" y="42"/>
                  </a:lnTo>
                  <a:lnTo>
                    <a:pt x="0" y="42"/>
                  </a:lnTo>
                  <a:lnTo>
                    <a:pt x="0" y="0"/>
                  </a:lnTo>
                  <a:lnTo>
                    <a:pt x="5" y="0"/>
                  </a:lnTo>
                  <a:lnTo>
                    <a:pt x="29" y="33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34" y="42"/>
                  </a:lnTo>
                  <a:lnTo>
                    <a:pt x="29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18">
              <a:extLst>
                <a:ext uri="{FF2B5EF4-FFF2-40B4-BE49-F238E27FC236}">
                  <a16:creationId xmlns:a16="http://schemas.microsoft.com/office/drawing/2014/main" id="{5825D63C-7362-426E-8BA2-1AFB594E4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0" y="3499"/>
              <a:ext cx="6" cy="4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9FB51AB8-FD43-4905-9A80-812133DD3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" y="3499"/>
              <a:ext cx="28" cy="42"/>
            </a:xfrm>
            <a:custGeom>
              <a:avLst/>
              <a:gdLst>
                <a:gd name="T0" fmla="*/ 0 w 28"/>
                <a:gd name="T1" fmla="*/ 42 h 42"/>
                <a:gd name="T2" fmla="*/ 0 w 28"/>
                <a:gd name="T3" fmla="*/ 0 h 42"/>
                <a:gd name="T4" fmla="*/ 28 w 28"/>
                <a:gd name="T5" fmla="*/ 0 h 42"/>
                <a:gd name="T6" fmla="*/ 28 w 28"/>
                <a:gd name="T7" fmla="*/ 5 h 42"/>
                <a:gd name="T8" fmla="*/ 5 w 28"/>
                <a:gd name="T9" fmla="*/ 5 h 42"/>
                <a:gd name="T10" fmla="*/ 5 w 28"/>
                <a:gd name="T11" fmla="*/ 18 h 42"/>
                <a:gd name="T12" fmla="*/ 27 w 28"/>
                <a:gd name="T13" fmla="*/ 18 h 42"/>
                <a:gd name="T14" fmla="*/ 27 w 28"/>
                <a:gd name="T15" fmla="*/ 23 h 42"/>
                <a:gd name="T16" fmla="*/ 5 w 28"/>
                <a:gd name="T17" fmla="*/ 23 h 42"/>
                <a:gd name="T18" fmla="*/ 5 w 28"/>
                <a:gd name="T19" fmla="*/ 42 h 42"/>
                <a:gd name="T20" fmla="*/ 0 w 28"/>
                <a:gd name="T21" fmla="*/ 42 h 42"/>
                <a:gd name="T22" fmla="*/ 0 w 28"/>
                <a:gd name="T2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42">
                  <a:moveTo>
                    <a:pt x="0" y="42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5"/>
                  </a:lnTo>
                  <a:lnTo>
                    <a:pt x="5" y="5"/>
                  </a:lnTo>
                  <a:lnTo>
                    <a:pt x="5" y="18"/>
                  </a:lnTo>
                  <a:lnTo>
                    <a:pt x="27" y="18"/>
                  </a:lnTo>
                  <a:lnTo>
                    <a:pt x="27" y="23"/>
                  </a:lnTo>
                  <a:lnTo>
                    <a:pt x="5" y="23"/>
                  </a:lnTo>
                  <a:lnTo>
                    <a:pt x="5" y="42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38532884-EDD0-4E2C-9647-1C2A7729E0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1" y="3499"/>
              <a:ext cx="42" cy="43"/>
            </a:xfrm>
            <a:custGeom>
              <a:avLst/>
              <a:gdLst>
                <a:gd name="T0" fmla="*/ 0 w 201"/>
                <a:gd name="T1" fmla="*/ 104 h 209"/>
                <a:gd name="T2" fmla="*/ 101 w 201"/>
                <a:gd name="T3" fmla="*/ 0 h 209"/>
                <a:gd name="T4" fmla="*/ 201 w 201"/>
                <a:gd name="T5" fmla="*/ 104 h 209"/>
                <a:gd name="T6" fmla="*/ 101 w 201"/>
                <a:gd name="T7" fmla="*/ 209 h 209"/>
                <a:gd name="T8" fmla="*/ 0 w 201"/>
                <a:gd name="T9" fmla="*/ 104 h 209"/>
                <a:gd name="T10" fmla="*/ 175 w 201"/>
                <a:gd name="T11" fmla="*/ 104 h 209"/>
                <a:gd name="T12" fmla="*/ 101 w 201"/>
                <a:gd name="T13" fmla="*/ 22 h 209"/>
                <a:gd name="T14" fmla="*/ 27 w 201"/>
                <a:gd name="T15" fmla="*/ 104 h 209"/>
                <a:gd name="T16" fmla="*/ 101 w 201"/>
                <a:gd name="T17" fmla="*/ 187 h 209"/>
                <a:gd name="T18" fmla="*/ 175 w 201"/>
                <a:gd name="T19" fmla="*/ 10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209">
                  <a:moveTo>
                    <a:pt x="0" y="104"/>
                  </a:moveTo>
                  <a:cubicBezTo>
                    <a:pt x="0" y="44"/>
                    <a:pt x="41" y="0"/>
                    <a:pt x="101" y="0"/>
                  </a:cubicBezTo>
                  <a:cubicBezTo>
                    <a:pt x="161" y="0"/>
                    <a:pt x="201" y="45"/>
                    <a:pt x="201" y="104"/>
                  </a:cubicBezTo>
                  <a:cubicBezTo>
                    <a:pt x="201" y="165"/>
                    <a:pt x="161" y="209"/>
                    <a:pt x="101" y="209"/>
                  </a:cubicBezTo>
                  <a:cubicBezTo>
                    <a:pt x="41" y="209"/>
                    <a:pt x="0" y="165"/>
                    <a:pt x="0" y="104"/>
                  </a:cubicBezTo>
                  <a:close/>
                  <a:moveTo>
                    <a:pt x="175" y="104"/>
                  </a:moveTo>
                  <a:cubicBezTo>
                    <a:pt x="175" y="57"/>
                    <a:pt x="145" y="22"/>
                    <a:pt x="101" y="22"/>
                  </a:cubicBezTo>
                  <a:cubicBezTo>
                    <a:pt x="55" y="22"/>
                    <a:pt x="27" y="57"/>
                    <a:pt x="27" y="104"/>
                  </a:cubicBezTo>
                  <a:cubicBezTo>
                    <a:pt x="27" y="152"/>
                    <a:pt x="55" y="187"/>
                    <a:pt x="101" y="187"/>
                  </a:cubicBezTo>
                  <a:cubicBezTo>
                    <a:pt x="145" y="187"/>
                    <a:pt x="175" y="152"/>
                    <a:pt x="175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1">
              <a:extLst>
                <a:ext uri="{FF2B5EF4-FFF2-40B4-BE49-F238E27FC236}">
                  <a16:creationId xmlns:a16="http://schemas.microsoft.com/office/drawing/2014/main" id="{6651FD52-1414-4879-BCEE-1D9EE5B263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7" y="3499"/>
              <a:ext cx="31" cy="42"/>
            </a:xfrm>
            <a:custGeom>
              <a:avLst/>
              <a:gdLst>
                <a:gd name="T0" fmla="*/ 117 w 147"/>
                <a:gd name="T1" fmla="*/ 203 h 203"/>
                <a:gd name="T2" fmla="*/ 66 w 147"/>
                <a:gd name="T3" fmla="*/ 123 h 203"/>
                <a:gd name="T4" fmla="*/ 25 w 147"/>
                <a:gd name="T5" fmla="*/ 123 h 203"/>
                <a:gd name="T6" fmla="*/ 25 w 147"/>
                <a:gd name="T7" fmla="*/ 203 h 203"/>
                <a:gd name="T8" fmla="*/ 0 w 147"/>
                <a:gd name="T9" fmla="*/ 203 h 203"/>
                <a:gd name="T10" fmla="*/ 0 w 147"/>
                <a:gd name="T11" fmla="*/ 0 h 203"/>
                <a:gd name="T12" fmla="*/ 82 w 147"/>
                <a:gd name="T13" fmla="*/ 0 h 203"/>
                <a:gd name="T14" fmla="*/ 145 w 147"/>
                <a:gd name="T15" fmla="*/ 61 h 203"/>
                <a:gd name="T16" fmla="*/ 92 w 147"/>
                <a:gd name="T17" fmla="*/ 120 h 203"/>
                <a:gd name="T18" fmla="*/ 147 w 147"/>
                <a:gd name="T19" fmla="*/ 203 h 203"/>
                <a:gd name="T20" fmla="*/ 117 w 147"/>
                <a:gd name="T21" fmla="*/ 203 h 203"/>
                <a:gd name="T22" fmla="*/ 119 w 147"/>
                <a:gd name="T23" fmla="*/ 61 h 203"/>
                <a:gd name="T24" fmla="*/ 78 w 147"/>
                <a:gd name="T25" fmla="*/ 23 h 203"/>
                <a:gd name="T26" fmla="*/ 25 w 147"/>
                <a:gd name="T27" fmla="*/ 23 h 203"/>
                <a:gd name="T28" fmla="*/ 25 w 147"/>
                <a:gd name="T29" fmla="*/ 100 h 203"/>
                <a:gd name="T30" fmla="*/ 78 w 147"/>
                <a:gd name="T31" fmla="*/ 100 h 203"/>
                <a:gd name="T32" fmla="*/ 119 w 147"/>
                <a:gd name="T33" fmla="*/ 6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" h="203">
                  <a:moveTo>
                    <a:pt x="117" y="203"/>
                  </a:moveTo>
                  <a:cubicBezTo>
                    <a:pt x="66" y="123"/>
                    <a:pt x="66" y="123"/>
                    <a:pt x="66" y="123"/>
                  </a:cubicBezTo>
                  <a:cubicBezTo>
                    <a:pt x="25" y="123"/>
                    <a:pt x="25" y="123"/>
                    <a:pt x="25" y="123"/>
                  </a:cubicBezTo>
                  <a:cubicBezTo>
                    <a:pt x="25" y="203"/>
                    <a:pt x="25" y="203"/>
                    <a:pt x="25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9" y="0"/>
                    <a:pt x="145" y="23"/>
                    <a:pt x="145" y="61"/>
                  </a:cubicBezTo>
                  <a:cubicBezTo>
                    <a:pt x="145" y="97"/>
                    <a:pt x="120" y="117"/>
                    <a:pt x="92" y="120"/>
                  </a:cubicBezTo>
                  <a:cubicBezTo>
                    <a:pt x="147" y="203"/>
                    <a:pt x="147" y="203"/>
                    <a:pt x="147" y="203"/>
                  </a:cubicBezTo>
                  <a:lnTo>
                    <a:pt x="117" y="203"/>
                  </a:lnTo>
                  <a:close/>
                  <a:moveTo>
                    <a:pt x="119" y="61"/>
                  </a:moveTo>
                  <a:cubicBezTo>
                    <a:pt x="119" y="38"/>
                    <a:pt x="102" y="23"/>
                    <a:pt x="78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103" y="100"/>
                    <a:pt x="119" y="85"/>
                    <a:pt x="119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2">
              <a:extLst>
                <a:ext uri="{FF2B5EF4-FFF2-40B4-BE49-F238E27FC236}">
                  <a16:creationId xmlns:a16="http://schemas.microsoft.com/office/drawing/2014/main" id="{728A5623-670C-404D-AD95-0143A7607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" y="3499"/>
              <a:ext cx="41" cy="42"/>
            </a:xfrm>
            <a:custGeom>
              <a:avLst/>
              <a:gdLst>
                <a:gd name="T0" fmla="*/ 36 w 41"/>
                <a:gd name="T1" fmla="*/ 42 h 42"/>
                <a:gd name="T2" fmla="*/ 36 w 41"/>
                <a:gd name="T3" fmla="*/ 8 h 42"/>
                <a:gd name="T4" fmla="*/ 21 w 41"/>
                <a:gd name="T5" fmla="*/ 42 h 42"/>
                <a:gd name="T6" fmla="*/ 19 w 41"/>
                <a:gd name="T7" fmla="*/ 42 h 42"/>
                <a:gd name="T8" fmla="*/ 5 w 41"/>
                <a:gd name="T9" fmla="*/ 8 h 42"/>
                <a:gd name="T10" fmla="*/ 5 w 41"/>
                <a:gd name="T11" fmla="*/ 42 h 42"/>
                <a:gd name="T12" fmla="*/ 0 w 41"/>
                <a:gd name="T13" fmla="*/ 42 h 42"/>
                <a:gd name="T14" fmla="*/ 0 w 41"/>
                <a:gd name="T15" fmla="*/ 0 h 42"/>
                <a:gd name="T16" fmla="*/ 7 w 41"/>
                <a:gd name="T17" fmla="*/ 0 h 42"/>
                <a:gd name="T18" fmla="*/ 20 w 41"/>
                <a:gd name="T19" fmla="*/ 32 h 42"/>
                <a:gd name="T20" fmla="*/ 33 w 41"/>
                <a:gd name="T21" fmla="*/ 0 h 42"/>
                <a:gd name="T22" fmla="*/ 41 w 41"/>
                <a:gd name="T23" fmla="*/ 0 h 42"/>
                <a:gd name="T24" fmla="*/ 41 w 41"/>
                <a:gd name="T25" fmla="*/ 42 h 42"/>
                <a:gd name="T26" fmla="*/ 36 w 41"/>
                <a:gd name="T27" fmla="*/ 42 h 42"/>
                <a:gd name="T28" fmla="*/ 36 w 41"/>
                <a:gd name="T2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42">
                  <a:moveTo>
                    <a:pt x="36" y="42"/>
                  </a:moveTo>
                  <a:lnTo>
                    <a:pt x="36" y="8"/>
                  </a:lnTo>
                  <a:lnTo>
                    <a:pt x="21" y="42"/>
                  </a:lnTo>
                  <a:lnTo>
                    <a:pt x="19" y="42"/>
                  </a:lnTo>
                  <a:lnTo>
                    <a:pt x="5" y="8"/>
                  </a:lnTo>
                  <a:lnTo>
                    <a:pt x="5" y="42"/>
                  </a:lnTo>
                  <a:lnTo>
                    <a:pt x="0" y="42"/>
                  </a:lnTo>
                  <a:lnTo>
                    <a:pt x="0" y="0"/>
                  </a:lnTo>
                  <a:lnTo>
                    <a:pt x="7" y="0"/>
                  </a:lnTo>
                  <a:lnTo>
                    <a:pt x="20" y="32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1" y="42"/>
                  </a:lnTo>
                  <a:lnTo>
                    <a:pt x="36" y="42"/>
                  </a:lnTo>
                  <a:lnTo>
                    <a:pt x="36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3">
              <a:extLst>
                <a:ext uri="{FF2B5EF4-FFF2-40B4-BE49-F238E27FC236}">
                  <a16:creationId xmlns:a16="http://schemas.microsoft.com/office/drawing/2014/main" id="{419DF2FA-2531-47D6-B9E0-2ABC8634E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7" y="3499"/>
              <a:ext cx="32" cy="43"/>
            </a:xfrm>
            <a:custGeom>
              <a:avLst/>
              <a:gdLst>
                <a:gd name="T0" fmla="*/ 0 w 154"/>
                <a:gd name="T1" fmla="*/ 176 h 209"/>
                <a:gd name="T2" fmla="*/ 15 w 154"/>
                <a:gd name="T3" fmla="*/ 157 h 209"/>
                <a:gd name="T4" fmla="*/ 78 w 154"/>
                <a:gd name="T5" fmla="*/ 186 h 209"/>
                <a:gd name="T6" fmla="*/ 126 w 154"/>
                <a:gd name="T7" fmla="*/ 151 h 209"/>
                <a:gd name="T8" fmla="*/ 7 w 154"/>
                <a:gd name="T9" fmla="*/ 56 h 209"/>
                <a:gd name="T10" fmla="*/ 76 w 154"/>
                <a:gd name="T11" fmla="*/ 0 h 209"/>
                <a:gd name="T12" fmla="*/ 148 w 154"/>
                <a:gd name="T13" fmla="*/ 28 h 209"/>
                <a:gd name="T14" fmla="*/ 133 w 154"/>
                <a:gd name="T15" fmla="*/ 47 h 209"/>
                <a:gd name="T16" fmla="*/ 75 w 154"/>
                <a:gd name="T17" fmla="*/ 23 h 209"/>
                <a:gd name="T18" fmla="*/ 34 w 154"/>
                <a:gd name="T19" fmla="*/ 55 h 209"/>
                <a:gd name="T20" fmla="*/ 154 w 154"/>
                <a:gd name="T21" fmla="*/ 150 h 209"/>
                <a:gd name="T22" fmla="*/ 78 w 154"/>
                <a:gd name="T23" fmla="*/ 209 h 209"/>
                <a:gd name="T24" fmla="*/ 0 w 154"/>
                <a:gd name="T25" fmla="*/ 17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209">
                  <a:moveTo>
                    <a:pt x="0" y="176"/>
                  </a:moveTo>
                  <a:cubicBezTo>
                    <a:pt x="15" y="157"/>
                    <a:pt x="15" y="157"/>
                    <a:pt x="15" y="157"/>
                  </a:cubicBezTo>
                  <a:cubicBezTo>
                    <a:pt x="29" y="172"/>
                    <a:pt x="50" y="186"/>
                    <a:pt x="78" y="186"/>
                  </a:cubicBezTo>
                  <a:cubicBezTo>
                    <a:pt x="114" y="186"/>
                    <a:pt x="126" y="167"/>
                    <a:pt x="126" y="151"/>
                  </a:cubicBezTo>
                  <a:cubicBezTo>
                    <a:pt x="126" y="99"/>
                    <a:pt x="7" y="128"/>
                    <a:pt x="7" y="56"/>
                  </a:cubicBezTo>
                  <a:cubicBezTo>
                    <a:pt x="7" y="22"/>
                    <a:pt x="36" y="0"/>
                    <a:pt x="76" y="0"/>
                  </a:cubicBezTo>
                  <a:cubicBezTo>
                    <a:pt x="107" y="0"/>
                    <a:pt x="131" y="10"/>
                    <a:pt x="148" y="28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19" y="30"/>
                    <a:pt x="97" y="23"/>
                    <a:pt x="75" y="23"/>
                  </a:cubicBezTo>
                  <a:cubicBezTo>
                    <a:pt x="51" y="23"/>
                    <a:pt x="34" y="36"/>
                    <a:pt x="34" y="55"/>
                  </a:cubicBezTo>
                  <a:cubicBezTo>
                    <a:pt x="34" y="100"/>
                    <a:pt x="154" y="74"/>
                    <a:pt x="154" y="150"/>
                  </a:cubicBezTo>
                  <a:cubicBezTo>
                    <a:pt x="154" y="180"/>
                    <a:pt x="133" y="209"/>
                    <a:pt x="78" y="209"/>
                  </a:cubicBezTo>
                  <a:cubicBezTo>
                    <a:pt x="42" y="208"/>
                    <a:pt x="17" y="195"/>
                    <a:pt x="0" y="1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5899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gun&#10;&#10;Description automatically generated">
            <a:extLst>
              <a:ext uri="{FF2B5EF4-FFF2-40B4-BE49-F238E27FC236}">
                <a16:creationId xmlns:a16="http://schemas.microsoft.com/office/drawing/2014/main" id="{6A5FE14F-227F-4B03-98CB-DB9577DD4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08B5E8A-C693-4BC0-94AB-40675F1F47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4">
                  <a:alpha val="90000"/>
                </a:schemeClr>
              </a:gs>
              <a:gs pos="100000">
                <a:schemeClr val="accent1">
                  <a:alpha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25A278-8802-40F3-836B-09EA11273E03}"/>
              </a:ext>
            </a:extLst>
          </p:cNvPr>
          <p:cNvSpPr txBox="1"/>
          <p:nvPr/>
        </p:nvSpPr>
        <p:spPr>
          <a:xfrm>
            <a:off x="2019302" y="2613392"/>
            <a:ext cx="81533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Proxima Nova Rg" panose="02000506030000020004" pitchFamily="50" charset="0"/>
                <a:ea typeface="Europa-Regular" charset="0"/>
                <a:cs typeface="Europa-Regular" charset="0"/>
              </a:rPr>
              <a:t>SUGGESTED LETTER / EMAIL MESSAGING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16129F7-8A1E-4DF8-8FE0-19183709E278}"/>
              </a:ext>
            </a:extLst>
          </p:cNvPr>
          <p:cNvGrpSpPr/>
          <p:nvPr/>
        </p:nvGrpSpPr>
        <p:grpSpPr>
          <a:xfrm>
            <a:off x="5935662" y="6088761"/>
            <a:ext cx="314325" cy="387350"/>
            <a:chOff x="5935662" y="5493448"/>
            <a:chExt cx="314325" cy="387350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58125624-13D4-44C3-BC8A-138EC6C06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5662" y="5493448"/>
              <a:ext cx="314325" cy="387350"/>
            </a:xfrm>
            <a:custGeom>
              <a:avLst/>
              <a:gdLst>
                <a:gd name="T0" fmla="*/ 920 w 956"/>
                <a:gd name="T1" fmla="*/ 57 h 1177"/>
                <a:gd name="T2" fmla="*/ 477 w 956"/>
                <a:gd name="T3" fmla="*/ 0 h 1177"/>
                <a:gd name="T4" fmla="*/ 33 w 956"/>
                <a:gd name="T5" fmla="*/ 57 h 1177"/>
                <a:gd name="T6" fmla="*/ 0 w 956"/>
                <a:gd name="T7" fmla="*/ 66 h 1177"/>
                <a:gd name="T8" fmla="*/ 0 w 956"/>
                <a:gd name="T9" fmla="*/ 873 h 1177"/>
                <a:gd name="T10" fmla="*/ 68 w 956"/>
                <a:gd name="T11" fmla="*/ 984 h 1177"/>
                <a:gd name="T12" fmla="*/ 424 w 956"/>
                <a:gd name="T13" fmla="*/ 1165 h 1177"/>
                <a:gd name="T14" fmla="*/ 478 w 956"/>
                <a:gd name="T15" fmla="*/ 1177 h 1177"/>
                <a:gd name="T16" fmla="*/ 532 w 956"/>
                <a:gd name="T17" fmla="*/ 1165 h 1177"/>
                <a:gd name="T18" fmla="*/ 887 w 956"/>
                <a:gd name="T19" fmla="*/ 985 h 1177"/>
                <a:gd name="T20" fmla="*/ 956 w 956"/>
                <a:gd name="T21" fmla="*/ 874 h 1177"/>
                <a:gd name="T22" fmla="*/ 956 w 956"/>
                <a:gd name="T23" fmla="*/ 66 h 1177"/>
                <a:gd name="T24" fmla="*/ 920 w 956"/>
                <a:gd name="T25" fmla="*/ 57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6" h="1177">
                  <a:moveTo>
                    <a:pt x="920" y="57"/>
                  </a:moveTo>
                  <a:cubicBezTo>
                    <a:pt x="769" y="18"/>
                    <a:pt x="624" y="0"/>
                    <a:pt x="477" y="0"/>
                  </a:cubicBezTo>
                  <a:cubicBezTo>
                    <a:pt x="330" y="0"/>
                    <a:pt x="184" y="19"/>
                    <a:pt x="33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73"/>
                    <a:pt x="0" y="873"/>
                    <a:pt x="0" y="873"/>
                  </a:cubicBezTo>
                  <a:cubicBezTo>
                    <a:pt x="0" y="919"/>
                    <a:pt x="26" y="963"/>
                    <a:pt x="68" y="984"/>
                  </a:cubicBezTo>
                  <a:cubicBezTo>
                    <a:pt x="424" y="1165"/>
                    <a:pt x="424" y="1165"/>
                    <a:pt x="424" y="1165"/>
                  </a:cubicBezTo>
                  <a:cubicBezTo>
                    <a:pt x="441" y="1173"/>
                    <a:pt x="459" y="1177"/>
                    <a:pt x="478" y="1177"/>
                  </a:cubicBezTo>
                  <a:cubicBezTo>
                    <a:pt x="496" y="1177"/>
                    <a:pt x="515" y="1173"/>
                    <a:pt x="532" y="1165"/>
                  </a:cubicBezTo>
                  <a:cubicBezTo>
                    <a:pt x="887" y="985"/>
                    <a:pt x="887" y="985"/>
                    <a:pt x="887" y="985"/>
                  </a:cubicBezTo>
                  <a:cubicBezTo>
                    <a:pt x="928" y="965"/>
                    <a:pt x="956" y="921"/>
                    <a:pt x="956" y="874"/>
                  </a:cubicBezTo>
                  <a:cubicBezTo>
                    <a:pt x="956" y="66"/>
                    <a:pt x="956" y="66"/>
                    <a:pt x="956" y="66"/>
                  </a:cubicBezTo>
                  <a:lnTo>
                    <a:pt x="920" y="57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alpha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88AB829-F3BA-4EA4-93F7-2C7A17DA7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1225" y="5563298"/>
              <a:ext cx="204788" cy="174625"/>
            </a:xfrm>
            <a:custGeom>
              <a:avLst/>
              <a:gdLst>
                <a:gd name="T0" fmla="*/ 556 w 624"/>
                <a:gd name="T1" fmla="*/ 416 h 529"/>
                <a:gd name="T2" fmla="*/ 567 w 624"/>
                <a:gd name="T3" fmla="*/ 477 h 529"/>
                <a:gd name="T4" fmla="*/ 624 w 624"/>
                <a:gd name="T5" fmla="*/ 499 h 529"/>
                <a:gd name="T6" fmla="*/ 624 w 624"/>
                <a:gd name="T7" fmla="*/ 529 h 529"/>
                <a:gd name="T8" fmla="*/ 528 w 624"/>
                <a:gd name="T9" fmla="*/ 526 h 529"/>
                <a:gd name="T10" fmla="*/ 424 w 624"/>
                <a:gd name="T11" fmla="*/ 529 h 529"/>
                <a:gd name="T12" fmla="*/ 424 w 624"/>
                <a:gd name="T13" fmla="*/ 499 h 529"/>
                <a:gd name="T14" fmla="*/ 475 w 624"/>
                <a:gd name="T15" fmla="*/ 481 h 529"/>
                <a:gd name="T16" fmla="*/ 486 w 624"/>
                <a:gd name="T17" fmla="*/ 391 h 529"/>
                <a:gd name="T18" fmla="*/ 486 w 624"/>
                <a:gd name="T19" fmla="*/ 92 h 529"/>
                <a:gd name="T20" fmla="*/ 330 w 624"/>
                <a:gd name="T21" fmla="*/ 505 h 529"/>
                <a:gd name="T22" fmla="*/ 276 w 624"/>
                <a:gd name="T23" fmla="*/ 505 h 529"/>
                <a:gd name="T24" fmla="*/ 116 w 624"/>
                <a:gd name="T25" fmla="*/ 80 h 529"/>
                <a:gd name="T26" fmla="*/ 116 w 624"/>
                <a:gd name="T27" fmla="*/ 412 h 529"/>
                <a:gd name="T28" fmla="*/ 126 w 624"/>
                <a:gd name="T29" fmla="*/ 477 h 529"/>
                <a:gd name="T30" fmla="*/ 187 w 624"/>
                <a:gd name="T31" fmla="*/ 500 h 529"/>
                <a:gd name="T32" fmla="*/ 187 w 624"/>
                <a:gd name="T33" fmla="*/ 529 h 529"/>
                <a:gd name="T34" fmla="*/ 101 w 624"/>
                <a:gd name="T35" fmla="*/ 526 h 529"/>
                <a:gd name="T36" fmla="*/ 2 w 624"/>
                <a:gd name="T37" fmla="*/ 529 h 529"/>
                <a:gd name="T38" fmla="*/ 2 w 624"/>
                <a:gd name="T39" fmla="*/ 499 h 529"/>
                <a:gd name="T40" fmla="*/ 48 w 624"/>
                <a:gd name="T41" fmla="*/ 481 h 529"/>
                <a:gd name="T42" fmla="*/ 60 w 624"/>
                <a:gd name="T43" fmla="*/ 391 h 529"/>
                <a:gd name="T44" fmla="*/ 60 w 624"/>
                <a:gd name="T45" fmla="*/ 118 h 529"/>
                <a:gd name="T46" fmla="*/ 54 w 624"/>
                <a:gd name="T47" fmla="*/ 53 h 529"/>
                <a:gd name="T48" fmla="*/ 0 w 624"/>
                <a:gd name="T49" fmla="*/ 30 h 529"/>
                <a:gd name="T50" fmla="*/ 0 w 624"/>
                <a:gd name="T51" fmla="*/ 0 h 529"/>
                <a:gd name="T52" fmla="*/ 89 w 624"/>
                <a:gd name="T53" fmla="*/ 2 h 529"/>
                <a:gd name="T54" fmla="*/ 167 w 624"/>
                <a:gd name="T55" fmla="*/ 0 h 529"/>
                <a:gd name="T56" fmla="*/ 311 w 624"/>
                <a:gd name="T57" fmla="*/ 406 h 529"/>
                <a:gd name="T58" fmla="*/ 316 w 624"/>
                <a:gd name="T59" fmla="*/ 406 h 529"/>
                <a:gd name="T60" fmla="*/ 465 w 624"/>
                <a:gd name="T61" fmla="*/ 0 h 529"/>
                <a:gd name="T62" fmla="*/ 540 w 624"/>
                <a:gd name="T63" fmla="*/ 2 h 529"/>
                <a:gd name="T64" fmla="*/ 618 w 624"/>
                <a:gd name="T65" fmla="*/ 0 h 529"/>
                <a:gd name="T66" fmla="*/ 618 w 624"/>
                <a:gd name="T67" fmla="*/ 30 h 529"/>
                <a:gd name="T68" fmla="*/ 563 w 624"/>
                <a:gd name="T69" fmla="*/ 53 h 529"/>
                <a:gd name="T70" fmla="*/ 558 w 624"/>
                <a:gd name="T71" fmla="*/ 118 h 529"/>
                <a:gd name="T72" fmla="*/ 556 w 624"/>
                <a:gd name="T73" fmla="*/ 416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4" h="529">
                  <a:moveTo>
                    <a:pt x="556" y="416"/>
                  </a:moveTo>
                  <a:cubicBezTo>
                    <a:pt x="558" y="437"/>
                    <a:pt x="561" y="460"/>
                    <a:pt x="567" y="477"/>
                  </a:cubicBezTo>
                  <a:cubicBezTo>
                    <a:pt x="585" y="488"/>
                    <a:pt x="601" y="494"/>
                    <a:pt x="624" y="499"/>
                  </a:cubicBezTo>
                  <a:cubicBezTo>
                    <a:pt x="624" y="529"/>
                    <a:pt x="624" y="529"/>
                    <a:pt x="624" y="529"/>
                  </a:cubicBezTo>
                  <a:cubicBezTo>
                    <a:pt x="591" y="528"/>
                    <a:pt x="560" y="526"/>
                    <a:pt x="528" y="526"/>
                  </a:cubicBezTo>
                  <a:cubicBezTo>
                    <a:pt x="493" y="526"/>
                    <a:pt x="459" y="528"/>
                    <a:pt x="424" y="529"/>
                  </a:cubicBezTo>
                  <a:cubicBezTo>
                    <a:pt x="424" y="499"/>
                    <a:pt x="424" y="499"/>
                    <a:pt x="424" y="499"/>
                  </a:cubicBezTo>
                  <a:cubicBezTo>
                    <a:pt x="443" y="495"/>
                    <a:pt x="459" y="490"/>
                    <a:pt x="475" y="481"/>
                  </a:cubicBezTo>
                  <a:cubicBezTo>
                    <a:pt x="481" y="455"/>
                    <a:pt x="483" y="432"/>
                    <a:pt x="486" y="391"/>
                  </a:cubicBezTo>
                  <a:cubicBezTo>
                    <a:pt x="486" y="92"/>
                    <a:pt x="486" y="92"/>
                    <a:pt x="486" y="92"/>
                  </a:cubicBezTo>
                  <a:cubicBezTo>
                    <a:pt x="330" y="505"/>
                    <a:pt x="330" y="505"/>
                    <a:pt x="330" y="505"/>
                  </a:cubicBezTo>
                  <a:cubicBezTo>
                    <a:pt x="276" y="505"/>
                    <a:pt x="276" y="505"/>
                    <a:pt x="276" y="505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16" y="412"/>
                    <a:pt x="116" y="412"/>
                    <a:pt x="116" y="412"/>
                  </a:cubicBezTo>
                  <a:cubicBezTo>
                    <a:pt x="118" y="438"/>
                    <a:pt x="119" y="458"/>
                    <a:pt x="126" y="477"/>
                  </a:cubicBezTo>
                  <a:cubicBezTo>
                    <a:pt x="144" y="488"/>
                    <a:pt x="164" y="496"/>
                    <a:pt x="187" y="500"/>
                  </a:cubicBezTo>
                  <a:cubicBezTo>
                    <a:pt x="187" y="529"/>
                    <a:pt x="187" y="529"/>
                    <a:pt x="187" y="529"/>
                  </a:cubicBezTo>
                  <a:cubicBezTo>
                    <a:pt x="154" y="526"/>
                    <a:pt x="135" y="526"/>
                    <a:pt x="101" y="526"/>
                  </a:cubicBezTo>
                  <a:cubicBezTo>
                    <a:pt x="65" y="526"/>
                    <a:pt x="37" y="528"/>
                    <a:pt x="2" y="529"/>
                  </a:cubicBezTo>
                  <a:cubicBezTo>
                    <a:pt x="2" y="499"/>
                    <a:pt x="2" y="499"/>
                    <a:pt x="2" y="499"/>
                  </a:cubicBezTo>
                  <a:cubicBezTo>
                    <a:pt x="21" y="495"/>
                    <a:pt x="33" y="490"/>
                    <a:pt x="48" y="481"/>
                  </a:cubicBezTo>
                  <a:cubicBezTo>
                    <a:pt x="55" y="455"/>
                    <a:pt x="57" y="432"/>
                    <a:pt x="60" y="391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59" y="96"/>
                    <a:pt x="57" y="73"/>
                    <a:pt x="54" y="53"/>
                  </a:cubicBezTo>
                  <a:cubicBezTo>
                    <a:pt x="36" y="41"/>
                    <a:pt x="18" y="35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1"/>
                    <a:pt x="58" y="2"/>
                    <a:pt x="89" y="2"/>
                  </a:cubicBezTo>
                  <a:cubicBezTo>
                    <a:pt x="115" y="2"/>
                    <a:pt x="139" y="2"/>
                    <a:pt x="167" y="0"/>
                  </a:cubicBezTo>
                  <a:cubicBezTo>
                    <a:pt x="311" y="406"/>
                    <a:pt x="311" y="406"/>
                    <a:pt x="311" y="406"/>
                  </a:cubicBezTo>
                  <a:cubicBezTo>
                    <a:pt x="316" y="406"/>
                    <a:pt x="316" y="406"/>
                    <a:pt x="316" y="406"/>
                  </a:cubicBezTo>
                  <a:cubicBezTo>
                    <a:pt x="465" y="0"/>
                    <a:pt x="465" y="0"/>
                    <a:pt x="465" y="0"/>
                  </a:cubicBezTo>
                  <a:cubicBezTo>
                    <a:pt x="485" y="1"/>
                    <a:pt x="513" y="2"/>
                    <a:pt x="540" y="2"/>
                  </a:cubicBezTo>
                  <a:cubicBezTo>
                    <a:pt x="573" y="2"/>
                    <a:pt x="604" y="1"/>
                    <a:pt x="618" y="0"/>
                  </a:cubicBezTo>
                  <a:cubicBezTo>
                    <a:pt x="618" y="30"/>
                    <a:pt x="618" y="30"/>
                    <a:pt x="618" y="30"/>
                  </a:cubicBezTo>
                  <a:cubicBezTo>
                    <a:pt x="599" y="35"/>
                    <a:pt x="581" y="41"/>
                    <a:pt x="563" y="53"/>
                  </a:cubicBezTo>
                  <a:cubicBezTo>
                    <a:pt x="561" y="73"/>
                    <a:pt x="558" y="96"/>
                    <a:pt x="558" y="118"/>
                  </a:cubicBezTo>
                  <a:cubicBezTo>
                    <a:pt x="556" y="416"/>
                    <a:pt x="556" y="416"/>
                    <a:pt x="556" y="416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7">
              <a:extLst>
                <a:ext uri="{FF2B5EF4-FFF2-40B4-BE49-F238E27FC236}">
                  <a16:creationId xmlns:a16="http://schemas.microsoft.com/office/drawing/2014/main" id="{AD4C89C3-D5F8-4AA4-BEE2-0275E2435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1225" y="5771261"/>
              <a:ext cx="204788" cy="11113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2278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46CC1-0875-3743-967D-F0EFE4BF0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 fontScale="90000"/>
          </a:bodyPr>
          <a:lstStyle/>
          <a:p>
            <a:r>
              <a:rPr lang="en-US" sz="2000" dirty="0">
                <a:latin typeface="Proxima Nova" panose="02000506030000020004" pitchFamily="2" charset="0"/>
              </a:rPr>
              <a:t>Note: This text and accompanying message can be cut and paste into an email and distributed </a:t>
            </a:r>
            <a:r>
              <a:rPr lang="en-US" sz="2000" b="1" dirty="0">
                <a:latin typeface="Proxima Nova" panose="02000506030000020004" pitchFamily="2" charset="0"/>
              </a:rPr>
              <a:t>from</a:t>
            </a:r>
            <a:r>
              <a:rPr lang="en-US" sz="2000" dirty="0">
                <a:latin typeface="Proxima Nova" panose="02000506030000020004" pitchFamily="2" charset="0"/>
              </a:rPr>
              <a:t> your school </a:t>
            </a:r>
            <a:r>
              <a:rPr lang="en-US" sz="2000" b="1" dirty="0">
                <a:latin typeface="Proxima Nova" panose="02000506030000020004" pitchFamily="2" charset="0"/>
              </a:rPr>
              <a:t>to</a:t>
            </a:r>
            <a:r>
              <a:rPr lang="en-US" sz="2000" dirty="0">
                <a:latin typeface="Proxima Nova" panose="02000506030000020004" pitchFamily="2" charset="0"/>
              </a:rPr>
              <a:t> incoming &amp; existing families.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D6613-FFAF-1B4A-8342-0EC5776DA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61" y="2031101"/>
            <a:ext cx="4979774" cy="4300917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en-US" sz="1100" dirty="0">
              <a:latin typeface="Proxima Nova" panose="02000506030000020004" pitchFamily="2" charset="0"/>
            </a:endParaRPr>
          </a:p>
          <a:p>
            <a:pPr marL="0" indent="0">
              <a:buNone/>
            </a:pPr>
            <a:endParaRPr lang="en-US" sz="1100" dirty="0">
              <a:latin typeface="Proxima Nova" panose="02000506030000020004" pitchFamily="2" charset="0"/>
            </a:endParaRPr>
          </a:p>
          <a:p>
            <a:pPr marL="0" indent="0">
              <a:buNone/>
            </a:pPr>
            <a:endParaRPr lang="en-US" sz="1200" dirty="0">
              <a:latin typeface="Proxima Nova" panose="02000506030000020004" pitchFamily="2" charset="0"/>
            </a:endParaRPr>
          </a:p>
          <a:p>
            <a:pPr marL="0" indent="0">
              <a:buNone/>
            </a:pPr>
            <a:r>
              <a:rPr lang="en-US" sz="1200" dirty="0">
                <a:latin typeface="Proxima Nova" panose="02000506030000020004" pitchFamily="2" charset="0"/>
              </a:rPr>
              <a:t>Dear Families,</a:t>
            </a:r>
          </a:p>
          <a:p>
            <a:pPr marL="0" indent="0">
              <a:buNone/>
            </a:pPr>
            <a:r>
              <a:rPr lang="en-US" sz="1200" dirty="0">
                <a:latin typeface="Proxima Nova" panose="02000506030000020004" pitchFamily="2" charset="0"/>
              </a:rPr>
              <a:t>As we continue to navigate COVID-19 together, I am pleased to share an update on enhanced options for buying your school uniform in 2020.</a:t>
            </a:r>
          </a:p>
          <a:p>
            <a:pPr marL="0" indent="0">
              <a:buNone/>
            </a:pPr>
            <a:r>
              <a:rPr lang="en-US" sz="1200" dirty="0">
                <a:latin typeface="Proxima Nova" panose="02000506030000020004" pitchFamily="2" charset="0"/>
              </a:rPr>
              <a:t>Our school uniform provider, McCarthy Uniforms, has three enhanced options for shopping:  Updated school e-stores, private appointments (prior to August 15</a:t>
            </a:r>
            <a:r>
              <a:rPr lang="en-US" sz="1200" baseline="30000" dirty="0">
                <a:latin typeface="Proxima Nova" panose="02000506030000020004" pitchFamily="2" charset="0"/>
              </a:rPr>
              <a:t>th</a:t>
            </a:r>
            <a:r>
              <a:rPr lang="en-US" sz="1200" dirty="0">
                <a:latin typeface="Proxima Nova" panose="02000506030000020004" pitchFamily="2" charset="0"/>
              </a:rPr>
              <a:t>) and a web-supported call-center.  </a:t>
            </a:r>
          </a:p>
          <a:p>
            <a:pPr marL="0" indent="0">
              <a:buNone/>
            </a:pPr>
            <a:r>
              <a:rPr lang="en-US" sz="1200" dirty="0">
                <a:latin typeface="Proxima Nova" panose="02000506030000020004" pitchFamily="2" charset="0"/>
              </a:rPr>
              <a:t>I encourage families to shop early and utilize these alternative channels to avoid late-August line ups. Long wait times will be the reality this year given that McCarthy’s must adhere to strict social distancing measures and simply can’t accept normal in-store volumes. The six feet social distance requirements translate into only 15% of McCarthy’s normal in-store capacity at peak time.</a:t>
            </a:r>
          </a:p>
          <a:p>
            <a:pPr marL="0" indent="0">
              <a:buNone/>
            </a:pPr>
            <a:r>
              <a:rPr lang="en-US" sz="1200" dirty="0">
                <a:latin typeface="Proxima Nova" panose="02000506030000020004" pitchFamily="2" charset="0"/>
              </a:rPr>
              <a:t>McCarthy’s has informed us that to support families during this time they have implemented an installment payment program (online only), introduced volume discount buying options and invested in a variety of web support tools to make online shopping easy &amp; fast!  All school uniform products can be exchanged for up to a year and returned until September 15.</a:t>
            </a:r>
          </a:p>
          <a:p>
            <a:pPr marL="0" indent="0">
              <a:buNone/>
            </a:pPr>
            <a:r>
              <a:rPr lang="en-US" sz="1200" dirty="0">
                <a:latin typeface="Proxima Nova" panose="02000506030000020004" pitchFamily="2" charset="0"/>
              </a:rPr>
              <a:t>Sincerely,</a:t>
            </a:r>
          </a:p>
          <a:p>
            <a:pPr marL="0" indent="0">
              <a:buNone/>
            </a:pPr>
            <a:r>
              <a:rPr lang="en-US" sz="1200" dirty="0">
                <a:latin typeface="Proxima Nova" panose="02000506030000020004" pitchFamily="2" charset="0"/>
              </a:rPr>
              <a:t>[insert name]</a:t>
            </a:r>
          </a:p>
          <a:p>
            <a:pPr marL="0" indent="0">
              <a:buNone/>
            </a:pPr>
            <a:endParaRPr lang="en-US" sz="1800" dirty="0">
              <a:latin typeface="Proxima Nova" panose="02000506030000020004" pitchFamily="2" charset="0"/>
              <a:ea typeface="Europa-Regular" charset="0"/>
              <a:cs typeface="Europa-Regular" charset="0"/>
            </a:endParaRPr>
          </a:p>
          <a:p>
            <a:pPr marL="0" indent="0">
              <a:buNone/>
            </a:pPr>
            <a:endParaRPr lang="en-US" sz="1800" dirty="0">
              <a:latin typeface="Proxima Nova Rg" panose="02000506030000020004" pitchFamily="50" charset="0"/>
              <a:ea typeface="Europa-Regular" charset="0"/>
              <a:cs typeface="Europa-Regular" charset="0"/>
            </a:endParaRPr>
          </a:p>
          <a:p>
            <a:pPr marL="0" indent="0">
              <a:buNone/>
            </a:pPr>
            <a:endParaRPr lang="en-US" sz="1800" dirty="0">
              <a:latin typeface="Proxima Nova Rg" panose="02000506030000020004" pitchFamily="50" charset="0"/>
              <a:ea typeface="Europa-Regular" charset="0"/>
              <a:cs typeface="Europa-Regular" charset="0"/>
            </a:endParaRPr>
          </a:p>
          <a:p>
            <a:pPr marL="0" indent="0">
              <a:buNone/>
            </a:pPr>
            <a:endParaRPr lang="en-US" sz="1800" dirty="0">
              <a:latin typeface="Proxima Nova" panose="02000506030000020004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E67B6-A4F8-6441-A694-0A03C0699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67AE166-A5AF-4825-A2B2-0290E607AD6D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E305A1-281A-3247-A0B8-BE443985D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893775"/>
              </p:ext>
            </p:extLst>
          </p:nvPr>
        </p:nvGraphicFramePr>
        <p:xfrm>
          <a:off x="5995698" y="258605"/>
          <a:ext cx="5612099" cy="5186766"/>
        </p:xfrm>
        <a:graphic>
          <a:graphicData uri="http://schemas.openxmlformats.org/drawingml/2006/table">
            <a:tbl>
              <a:tblPr/>
              <a:tblGrid>
                <a:gridCol w="5612099">
                  <a:extLst>
                    <a:ext uri="{9D8B030D-6E8A-4147-A177-3AD203B41FA5}">
                      <a16:colId xmlns:a16="http://schemas.microsoft.com/office/drawing/2014/main" val="154159405"/>
                    </a:ext>
                  </a:extLst>
                </a:gridCol>
              </a:tblGrid>
              <a:tr h="1229257">
                <a:tc>
                  <a:txBody>
                    <a:bodyPr/>
                    <a:lstStyle/>
                    <a:p>
                      <a:pPr algn="l"/>
                      <a:r>
                        <a:rPr lang="en-CA" sz="1100" dirty="0">
                          <a:solidFill>
                            <a:srgbClr val="000080"/>
                          </a:solidFill>
                          <a:effectLst/>
                          <a:latin typeface="Proxima Nova" panose="02000506030000020004" pitchFamily="2" charset="0"/>
                        </a:rPr>
                        <a:t>There are </a:t>
                      </a:r>
                      <a:r>
                        <a:rPr lang="en-CA" sz="1100" b="1" dirty="0">
                          <a:solidFill>
                            <a:srgbClr val="C00000"/>
                          </a:solidFill>
                          <a:effectLst/>
                          <a:latin typeface="Proxima Nova" panose="02000506030000020004" pitchFamily="2" charset="0"/>
                        </a:rPr>
                        <a:t>three</a:t>
                      </a:r>
                      <a:r>
                        <a:rPr lang="en-CA" sz="1100" dirty="0">
                          <a:solidFill>
                            <a:srgbClr val="000080"/>
                          </a:solidFill>
                          <a:effectLst/>
                          <a:latin typeface="Proxima Nova" panose="02000506030000020004" pitchFamily="2" charset="0"/>
                        </a:rPr>
                        <a:t> ways to shop for your school uniform:</a:t>
                      </a:r>
                      <a:br>
                        <a:rPr lang="en-CA" sz="1100" dirty="0">
                          <a:solidFill>
                            <a:srgbClr val="000080"/>
                          </a:solidFill>
                          <a:effectLst/>
                          <a:latin typeface="Proxima Nova" panose="02000506030000020004" pitchFamily="2" charset="0"/>
                        </a:rPr>
                      </a:br>
                      <a:r>
                        <a:rPr lang="en-CA" sz="1100" dirty="0">
                          <a:solidFill>
                            <a:srgbClr val="000080"/>
                          </a:solidFill>
                          <a:effectLst/>
                          <a:latin typeface="Proxima Nova" panose="02000506030000020004" pitchFamily="2" charset="0"/>
                        </a:rPr>
                        <a:t/>
                      </a:r>
                      <a:br>
                        <a:rPr lang="en-CA" sz="1100" dirty="0">
                          <a:solidFill>
                            <a:srgbClr val="000080"/>
                          </a:solidFill>
                          <a:effectLst/>
                          <a:latin typeface="Proxima Nova" panose="02000506030000020004" pitchFamily="2" charset="0"/>
                        </a:rPr>
                      </a:br>
                      <a:r>
                        <a:rPr lang="en-CA" sz="1100" b="1" dirty="0">
                          <a:solidFill>
                            <a:srgbClr val="000080"/>
                          </a:solidFill>
                          <a:effectLst/>
                          <a:latin typeface="Proxima Nova" panose="02000506030000020004" pitchFamily="2" charset="0"/>
                        </a:rPr>
                        <a:t>1. Your School E-Store</a:t>
                      </a:r>
                      <a:r>
                        <a:rPr lang="en-CA" sz="1100" dirty="0">
                          <a:solidFill>
                            <a:srgbClr val="000080"/>
                          </a:solidFill>
                          <a:effectLst/>
                          <a:latin typeface="Proxima Nova" panose="02000506030000020004" pitchFamily="2" charset="0"/>
                        </a:rPr>
                        <a:t/>
                      </a:r>
                      <a:br>
                        <a:rPr lang="en-CA" sz="1100" dirty="0">
                          <a:solidFill>
                            <a:srgbClr val="000080"/>
                          </a:solidFill>
                          <a:effectLst/>
                          <a:latin typeface="Proxima Nova" panose="02000506030000020004" pitchFamily="2" charset="0"/>
                        </a:rPr>
                      </a:br>
                      <a:r>
                        <a:rPr lang="en-CA" sz="1100" dirty="0">
                          <a:solidFill>
                            <a:srgbClr val="000080"/>
                          </a:solidFill>
                          <a:effectLst/>
                          <a:latin typeface="Proxima Nova" panose="02000506030000020004" pitchFamily="2" charset="0"/>
                        </a:rPr>
                        <a:t>Did you know your school has a custom e-store, complete with fit videos, uniform guides and specialized advice? Visit your school store by 'searching for your school' on McCarthy Uniforms’ home page. McCarthy’s recently launched a handy web chat feature and have staffed their call-centre so that you can have the support you need if you need some help along the way !  Online shoppers can also now enjoy the industry's first flexible payment plan (interest-free payments over six weeks !).</a:t>
                      </a:r>
                    </a:p>
                    <a:p>
                      <a:pPr algn="l"/>
                      <a:endParaRPr lang="en-CA" sz="1100" dirty="0">
                        <a:solidFill>
                          <a:srgbClr val="3B3A37"/>
                        </a:solidFill>
                        <a:effectLst/>
                        <a:latin typeface="Proxima Nova" panose="02000506030000020004" pitchFamily="2" charset="0"/>
                      </a:endParaRPr>
                    </a:p>
                  </a:txBody>
                  <a:tcPr marL="49238" marR="49238" marT="0" marB="246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483373"/>
                  </a:ext>
                </a:extLst>
              </a:tr>
              <a:tr h="260137">
                <a:tc>
                  <a:txBody>
                    <a:bodyPr/>
                    <a:lstStyle/>
                    <a:p>
                      <a:pPr algn="ctr"/>
                      <a:r>
                        <a:rPr lang="en-CA" sz="1050" b="1" u="none" strike="noStrike" dirty="0">
                          <a:solidFill>
                            <a:schemeClr val="bg1"/>
                          </a:solidFill>
                          <a:effectLst/>
                          <a:latin typeface="Proxima Nova" panose="02000506030000020004" pitchFamily="2" charset="0"/>
                        </a:rPr>
                        <a:t>Shop online by ‘searching for our school’ at:</a:t>
                      </a:r>
                    </a:p>
                    <a:p>
                      <a:pPr algn="ctr"/>
                      <a:r>
                        <a:rPr lang="en-CA" sz="1050" b="0" u="none" strike="noStrike" dirty="0">
                          <a:solidFill>
                            <a:schemeClr val="bg1"/>
                          </a:solidFill>
                          <a:effectLst/>
                          <a:latin typeface="Proxima Nova" panose="02000506030000020004" pitchFamily="2" charset="0"/>
                        </a:rPr>
                        <a:t> </a:t>
                      </a:r>
                      <a:r>
                        <a:rPr lang="en-CA" sz="1050" b="0" u="none" strike="noStrike" dirty="0">
                          <a:solidFill>
                            <a:schemeClr val="bg1"/>
                          </a:solidFill>
                          <a:effectLst/>
                          <a:latin typeface="Proxima Nova" panose="02000506030000020004" pitchFamily="2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www.mccarthyuniforms.ca</a:t>
                      </a:r>
                      <a:endParaRPr lang="en-CA" sz="1050" b="0" u="none" strike="noStrike" dirty="0">
                        <a:solidFill>
                          <a:schemeClr val="bg1"/>
                        </a:solidFill>
                        <a:effectLst/>
                        <a:latin typeface="Proxima Nova" panose="02000506030000020004" pitchFamily="2" charset="0"/>
                      </a:endParaRPr>
                    </a:p>
                  </a:txBody>
                  <a:tcPr marL="49238" marR="49238" marT="49238" marB="49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70F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651753"/>
                  </a:ext>
                </a:extLst>
              </a:tr>
              <a:tr h="838141">
                <a:tc>
                  <a:txBody>
                    <a:bodyPr/>
                    <a:lstStyle/>
                    <a:p>
                      <a:pPr algn="l"/>
                      <a:endParaRPr lang="en-CA" sz="1100" b="1" dirty="0">
                        <a:solidFill>
                          <a:srgbClr val="000080"/>
                        </a:solidFill>
                        <a:effectLst/>
                        <a:latin typeface="Proxima Nova" panose="02000506030000020004" pitchFamily="2" charset="0"/>
                      </a:endParaRPr>
                    </a:p>
                    <a:p>
                      <a:pPr algn="l"/>
                      <a:r>
                        <a:rPr lang="en-CA" sz="1100" b="1" dirty="0">
                          <a:solidFill>
                            <a:srgbClr val="000080"/>
                          </a:solidFill>
                          <a:effectLst/>
                          <a:latin typeface="Proxima Nova" panose="02000506030000020004" pitchFamily="2" charset="0"/>
                        </a:rPr>
                        <a:t>2. Private Appointments Available Until August 15 </a:t>
                      </a:r>
                      <a:r>
                        <a:rPr lang="en-CA" sz="1100" dirty="0">
                          <a:solidFill>
                            <a:srgbClr val="000080"/>
                          </a:solidFill>
                          <a:effectLst/>
                          <a:latin typeface="Proxima Nova" panose="02000506030000020004" pitchFamily="2" charset="0"/>
                        </a:rPr>
                        <a:t/>
                      </a:r>
                      <a:br>
                        <a:rPr lang="en-CA" sz="1100" dirty="0">
                          <a:solidFill>
                            <a:srgbClr val="000080"/>
                          </a:solidFill>
                          <a:effectLst/>
                          <a:latin typeface="Proxima Nova" panose="02000506030000020004" pitchFamily="2" charset="0"/>
                        </a:rPr>
                      </a:br>
                      <a:r>
                        <a:rPr lang="en-CA" sz="1100" dirty="0">
                          <a:solidFill>
                            <a:srgbClr val="000080"/>
                          </a:solidFill>
                          <a:effectLst/>
                          <a:latin typeface="Proxima Nova" panose="02000506030000020004" pitchFamily="2" charset="0"/>
                        </a:rPr>
                        <a:t>McCarthy’s is booking private appointments until August 15</a:t>
                      </a:r>
                      <a:r>
                        <a:rPr lang="en-CA" sz="1100" baseline="30000" dirty="0">
                          <a:solidFill>
                            <a:srgbClr val="000080"/>
                          </a:solidFill>
                          <a:effectLst/>
                          <a:latin typeface="Proxima Nova" panose="02000506030000020004" pitchFamily="2" charset="0"/>
                        </a:rPr>
                        <a:t>th</a:t>
                      </a:r>
                      <a:r>
                        <a:rPr lang="en-CA" sz="1100" dirty="0">
                          <a:solidFill>
                            <a:srgbClr val="000080"/>
                          </a:solidFill>
                          <a:effectLst/>
                          <a:latin typeface="Proxima Nova" panose="02000506030000020004" pitchFamily="2" charset="0"/>
                        </a:rPr>
                        <a:t>, as well as accepting limited walk-in customers. You can use McCarthy’s handy appointment booking tool to reserve your spot and avoid being disappointed by capacity limits. Beginning August 16, McCarthy’s expects longer-than-average wait times for walk-in traffic (due to government mandated 'six feet’ social distance measures).  To guarantee your fitting and avoid long lines, book an appointment for prior to August 15</a:t>
                      </a:r>
                      <a:r>
                        <a:rPr lang="en-CA" sz="1100" baseline="30000" dirty="0">
                          <a:solidFill>
                            <a:srgbClr val="000080"/>
                          </a:solidFill>
                          <a:effectLst/>
                          <a:latin typeface="Proxima Nova" panose="02000506030000020004" pitchFamily="2" charset="0"/>
                        </a:rPr>
                        <a:t>.</a:t>
                      </a:r>
                    </a:p>
                    <a:p>
                      <a:pPr algn="l"/>
                      <a:endParaRPr lang="en-CA" sz="1100" dirty="0">
                        <a:solidFill>
                          <a:srgbClr val="3B3A37"/>
                        </a:solidFill>
                        <a:effectLst/>
                        <a:latin typeface="Proxima Nova" panose="02000506030000020004" pitchFamily="2" charset="0"/>
                      </a:endParaRPr>
                    </a:p>
                  </a:txBody>
                  <a:tcPr marL="49238" marR="49238" marT="0" marB="24619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090594"/>
                  </a:ext>
                </a:extLst>
              </a:tr>
              <a:tr h="260137">
                <a:tc>
                  <a:txBody>
                    <a:bodyPr/>
                    <a:lstStyle/>
                    <a:p>
                      <a:pPr algn="ctr"/>
                      <a:r>
                        <a:rPr lang="en-CA" sz="1050" b="1" u="none" strike="noStrike" dirty="0">
                          <a:solidFill>
                            <a:schemeClr val="bg1"/>
                          </a:solidFill>
                          <a:effectLst/>
                          <a:latin typeface="Proxima Nova" panose="02000506030000020004" pitchFamily="2" charset="0"/>
                        </a:rPr>
                        <a:t>Book a personalized fitting by choosing ‘book an appointment’ at: </a:t>
                      </a:r>
                      <a:r>
                        <a:rPr lang="en-CA" sz="1050" dirty="0">
                          <a:solidFill>
                            <a:schemeClr val="bg1"/>
                          </a:solidFill>
                          <a:latin typeface="Proxima Nova" panose="02000506030000020004" pitchFamily="2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https://www.mccarthyuniforms.ca/</a:t>
                      </a:r>
                      <a:endParaRPr lang="en-CA" sz="1050" dirty="0">
                        <a:solidFill>
                          <a:schemeClr val="bg1"/>
                        </a:solidFill>
                        <a:effectLst/>
                        <a:latin typeface="Proxima Nova" panose="02000506030000020004" pitchFamily="2" charset="0"/>
                      </a:endParaRPr>
                    </a:p>
                  </a:txBody>
                  <a:tcPr marL="49238" marR="49238" marT="49238" marB="49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70F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968839"/>
                  </a:ext>
                </a:extLst>
              </a:tr>
              <a:tr h="707769">
                <a:tc>
                  <a:txBody>
                    <a:bodyPr/>
                    <a:lstStyle/>
                    <a:p>
                      <a:endParaRPr lang="en-CA" sz="1100" b="1" dirty="0">
                        <a:solidFill>
                          <a:srgbClr val="000080"/>
                        </a:solidFill>
                        <a:effectLst/>
                        <a:latin typeface="Proxima Nova" panose="02000506030000020004" pitchFamily="2" charset="0"/>
                      </a:endParaRPr>
                    </a:p>
                    <a:p>
                      <a:r>
                        <a:rPr lang="en-CA" sz="1100" b="1" dirty="0">
                          <a:solidFill>
                            <a:srgbClr val="000080"/>
                          </a:solidFill>
                          <a:effectLst/>
                          <a:latin typeface="Proxima Nova" panose="02000506030000020004" pitchFamily="2" charset="0"/>
                        </a:rPr>
                        <a:t>3. Your School Call Centre</a:t>
                      </a:r>
                      <a:r>
                        <a:rPr lang="en-CA" sz="1100" dirty="0">
                          <a:solidFill>
                            <a:srgbClr val="000080"/>
                          </a:solidFill>
                          <a:effectLst/>
                          <a:latin typeface="Proxima Nova" panose="02000506030000020004" pitchFamily="2" charset="0"/>
                        </a:rPr>
                        <a:t/>
                      </a:r>
                      <a:br>
                        <a:rPr lang="en-CA" sz="1100" dirty="0">
                          <a:solidFill>
                            <a:srgbClr val="000080"/>
                          </a:solidFill>
                          <a:effectLst/>
                          <a:latin typeface="Proxima Nova" panose="02000506030000020004" pitchFamily="2" charset="0"/>
                        </a:rPr>
                      </a:br>
                      <a:r>
                        <a:rPr lang="en-CA" sz="1100" dirty="0">
                          <a:solidFill>
                            <a:srgbClr val="000080"/>
                          </a:solidFill>
                          <a:effectLst/>
                          <a:latin typeface="Proxima Nova" panose="02000506030000020004" pitchFamily="2" charset="0"/>
                        </a:rPr>
                        <a:t>Your call-centre is open for shopping !  By giving McCarthy’s a shout at 416-593-6900 or toll-free at 1-800-668-8261 Alex and his team would be happy to assist you with your school uniform purchase or questions ! McCarthy’s call centre is staffed with uniform specialists who know the ins &amp; outs of our uniform policy.</a:t>
                      </a:r>
                    </a:p>
                    <a:p>
                      <a:endParaRPr lang="en-CA" sz="1100" dirty="0">
                        <a:effectLst/>
                        <a:latin typeface="Proxima Nova" panose="02000506030000020004" pitchFamily="2" charset="0"/>
                      </a:endParaRPr>
                    </a:p>
                  </a:txBody>
                  <a:tcPr marL="49238" marR="49238" marT="0" marB="2461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990595"/>
                  </a:ext>
                </a:extLst>
              </a:tr>
              <a:tr h="260137">
                <a:tc>
                  <a:txBody>
                    <a:bodyPr/>
                    <a:lstStyle/>
                    <a:p>
                      <a:pPr algn="ctr"/>
                      <a:r>
                        <a:rPr lang="en-CA" sz="1050" b="1" u="none" strike="noStrike" dirty="0">
                          <a:solidFill>
                            <a:srgbClr val="FFFFFF"/>
                          </a:solidFill>
                          <a:effectLst/>
                          <a:latin typeface="Proxima Nova" panose="02000506030000020004" pitchFamily="2" charset="0"/>
                        </a:rPr>
                        <a:t>Call McCarthy’s at:</a:t>
                      </a:r>
                    </a:p>
                    <a:p>
                      <a:pPr algn="ctr"/>
                      <a:r>
                        <a:rPr lang="en-CA" sz="1050" b="0" u="none" strike="noStrike" dirty="0">
                          <a:solidFill>
                            <a:srgbClr val="FFFFFF"/>
                          </a:solidFill>
                          <a:effectLst/>
                          <a:latin typeface="Proxima Nova" panose="02000506030000020004" pitchFamily="2" charset="0"/>
                        </a:rPr>
                        <a:t>416-593-6900 or</a:t>
                      </a:r>
                    </a:p>
                    <a:p>
                      <a:pPr algn="ctr"/>
                      <a:r>
                        <a:rPr lang="en-CA" sz="1050" b="0" u="none" strike="noStrike" dirty="0">
                          <a:solidFill>
                            <a:srgbClr val="FFFFFF"/>
                          </a:solidFill>
                          <a:effectLst/>
                          <a:latin typeface="Proxima Nova" panose="02000506030000020004" pitchFamily="2" charset="0"/>
                        </a:rPr>
                        <a:t>1-800-668-8261</a:t>
                      </a:r>
                      <a:endParaRPr lang="en-CA" sz="1050" b="0" dirty="0">
                        <a:effectLst/>
                        <a:latin typeface="Proxima Nova" panose="02000506030000020004" pitchFamily="2" charset="0"/>
                      </a:endParaRPr>
                    </a:p>
                  </a:txBody>
                  <a:tcPr marL="49238" marR="49238" marT="49238" marB="4923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70F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364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611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gun&#10;&#10;Description automatically generated">
            <a:extLst>
              <a:ext uri="{FF2B5EF4-FFF2-40B4-BE49-F238E27FC236}">
                <a16:creationId xmlns:a16="http://schemas.microsoft.com/office/drawing/2014/main" id="{6A5FE14F-227F-4B03-98CB-DB9577DD4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08B5E8A-C693-4BC0-94AB-40675F1F47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4">
                  <a:alpha val="90000"/>
                </a:schemeClr>
              </a:gs>
              <a:gs pos="100000">
                <a:schemeClr val="accent1">
                  <a:alpha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25A278-8802-40F3-836B-09EA11273E03}"/>
              </a:ext>
            </a:extLst>
          </p:cNvPr>
          <p:cNvSpPr txBox="1"/>
          <p:nvPr/>
        </p:nvSpPr>
        <p:spPr>
          <a:xfrm>
            <a:off x="2019302" y="2613392"/>
            <a:ext cx="81533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Proxima Nova Rg" panose="02000506030000020004" pitchFamily="50" charset="0"/>
                <a:ea typeface="Europa-Regular" charset="0"/>
                <a:cs typeface="Europa-Regular" charset="0"/>
              </a:rPr>
              <a:t>SOCIAL MEDIA TILES &amp; MESSAGING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16129F7-8A1E-4DF8-8FE0-19183709E278}"/>
              </a:ext>
            </a:extLst>
          </p:cNvPr>
          <p:cNvGrpSpPr/>
          <p:nvPr/>
        </p:nvGrpSpPr>
        <p:grpSpPr>
          <a:xfrm>
            <a:off x="5935662" y="6088761"/>
            <a:ext cx="314325" cy="387350"/>
            <a:chOff x="5935662" y="5493448"/>
            <a:chExt cx="314325" cy="387350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58125624-13D4-44C3-BC8A-138EC6C06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5662" y="5493448"/>
              <a:ext cx="314325" cy="387350"/>
            </a:xfrm>
            <a:custGeom>
              <a:avLst/>
              <a:gdLst>
                <a:gd name="T0" fmla="*/ 920 w 956"/>
                <a:gd name="T1" fmla="*/ 57 h 1177"/>
                <a:gd name="T2" fmla="*/ 477 w 956"/>
                <a:gd name="T3" fmla="*/ 0 h 1177"/>
                <a:gd name="T4" fmla="*/ 33 w 956"/>
                <a:gd name="T5" fmla="*/ 57 h 1177"/>
                <a:gd name="T6" fmla="*/ 0 w 956"/>
                <a:gd name="T7" fmla="*/ 66 h 1177"/>
                <a:gd name="T8" fmla="*/ 0 w 956"/>
                <a:gd name="T9" fmla="*/ 873 h 1177"/>
                <a:gd name="T10" fmla="*/ 68 w 956"/>
                <a:gd name="T11" fmla="*/ 984 h 1177"/>
                <a:gd name="T12" fmla="*/ 424 w 956"/>
                <a:gd name="T13" fmla="*/ 1165 h 1177"/>
                <a:gd name="T14" fmla="*/ 478 w 956"/>
                <a:gd name="T15" fmla="*/ 1177 h 1177"/>
                <a:gd name="T16" fmla="*/ 532 w 956"/>
                <a:gd name="T17" fmla="*/ 1165 h 1177"/>
                <a:gd name="T18" fmla="*/ 887 w 956"/>
                <a:gd name="T19" fmla="*/ 985 h 1177"/>
                <a:gd name="T20" fmla="*/ 956 w 956"/>
                <a:gd name="T21" fmla="*/ 874 h 1177"/>
                <a:gd name="T22" fmla="*/ 956 w 956"/>
                <a:gd name="T23" fmla="*/ 66 h 1177"/>
                <a:gd name="T24" fmla="*/ 920 w 956"/>
                <a:gd name="T25" fmla="*/ 57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6" h="1177">
                  <a:moveTo>
                    <a:pt x="920" y="57"/>
                  </a:moveTo>
                  <a:cubicBezTo>
                    <a:pt x="769" y="18"/>
                    <a:pt x="624" y="0"/>
                    <a:pt x="477" y="0"/>
                  </a:cubicBezTo>
                  <a:cubicBezTo>
                    <a:pt x="330" y="0"/>
                    <a:pt x="184" y="19"/>
                    <a:pt x="33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73"/>
                    <a:pt x="0" y="873"/>
                    <a:pt x="0" y="873"/>
                  </a:cubicBezTo>
                  <a:cubicBezTo>
                    <a:pt x="0" y="919"/>
                    <a:pt x="26" y="963"/>
                    <a:pt x="68" y="984"/>
                  </a:cubicBezTo>
                  <a:cubicBezTo>
                    <a:pt x="424" y="1165"/>
                    <a:pt x="424" y="1165"/>
                    <a:pt x="424" y="1165"/>
                  </a:cubicBezTo>
                  <a:cubicBezTo>
                    <a:pt x="441" y="1173"/>
                    <a:pt x="459" y="1177"/>
                    <a:pt x="478" y="1177"/>
                  </a:cubicBezTo>
                  <a:cubicBezTo>
                    <a:pt x="496" y="1177"/>
                    <a:pt x="515" y="1173"/>
                    <a:pt x="532" y="1165"/>
                  </a:cubicBezTo>
                  <a:cubicBezTo>
                    <a:pt x="887" y="985"/>
                    <a:pt x="887" y="985"/>
                    <a:pt x="887" y="985"/>
                  </a:cubicBezTo>
                  <a:cubicBezTo>
                    <a:pt x="928" y="965"/>
                    <a:pt x="956" y="921"/>
                    <a:pt x="956" y="874"/>
                  </a:cubicBezTo>
                  <a:cubicBezTo>
                    <a:pt x="956" y="66"/>
                    <a:pt x="956" y="66"/>
                    <a:pt x="956" y="66"/>
                  </a:cubicBezTo>
                  <a:lnTo>
                    <a:pt x="920" y="57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alpha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88AB829-F3BA-4EA4-93F7-2C7A17DA7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1225" y="5563298"/>
              <a:ext cx="204788" cy="174625"/>
            </a:xfrm>
            <a:custGeom>
              <a:avLst/>
              <a:gdLst>
                <a:gd name="T0" fmla="*/ 556 w 624"/>
                <a:gd name="T1" fmla="*/ 416 h 529"/>
                <a:gd name="T2" fmla="*/ 567 w 624"/>
                <a:gd name="T3" fmla="*/ 477 h 529"/>
                <a:gd name="T4" fmla="*/ 624 w 624"/>
                <a:gd name="T5" fmla="*/ 499 h 529"/>
                <a:gd name="T6" fmla="*/ 624 w 624"/>
                <a:gd name="T7" fmla="*/ 529 h 529"/>
                <a:gd name="T8" fmla="*/ 528 w 624"/>
                <a:gd name="T9" fmla="*/ 526 h 529"/>
                <a:gd name="T10" fmla="*/ 424 w 624"/>
                <a:gd name="T11" fmla="*/ 529 h 529"/>
                <a:gd name="T12" fmla="*/ 424 w 624"/>
                <a:gd name="T13" fmla="*/ 499 h 529"/>
                <a:gd name="T14" fmla="*/ 475 w 624"/>
                <a:gd name="T15" fmla="*/ 481 h 529"/>
                <a:gd name="T16" fmla="*/ 486 w 624"/>
                <a:gd name="T17" fmla="*/ 391 h 529"/>
                <a:gd name="T18" fmla="*/ 486 w 624"/>
                <a:gd name="T19" fmla="*/ 92 h 529"/>
                <a:gd name="T20" fmla="*/ 330 w 624"/>
                <a:gd name="T21" fmla="*/ 505 h 529"/>
                <a:gd name="T22" fmla="*/ 276 w 624"/>
                <a:gd name="T23" fmla="*/ 505 h 529"/>
                <a:gd name="T24" fmla="*/ 116 w 624"/>
                <a:gd name="T25" fmla="*/ 80 h 529"/>
                <a:gd name="T26" fmla="*/ 116 w 624"/>
                <a:gd name="T27" fmla="*/ 412 h 529"/>
                <a:gd name="T28" fmla="*/ 126 w 624"/>
                <a:gd name="T29" fmla="*/ 477 h 529"/>
                <a:gd name="T30" fmla="*/ 187 w 624"/>
                <a:gd name="T31" fmla="*/ 500 h 529"/>
                <a:gd name="T32" fmla="*/ 187 w 624"/>
                <a:gd name="T33" fmla="*/ 529 h 529"/>
                <a:gd name="T34" fmla="*/ 101 w 624"/>
                <a:gd name="T35" fmla="*/ 526 h 529"/>
                <a:gd name="T36" fmla="*/ 2 w 624"/>
                <a:gd name="T37" fmla="*/ 529 h 529"/>
                <a:gd name="T38" fmla="*/ 2 w 624"/>
                <a:gd name="T39" fmla="*/ 499 h 529"/>
                <a:gd name="T40" fmla="*/ 48 w 624"/>
                <a:gd name="T41" fmla="*/ 481 h 529"/>
                <a:gd name="T42" fmla="*/ 60 w 624"/>
                <a:gd name="T43" fmla="*/ 391 h 529"/>
                <a:gd name="T44" fmla="*/ 60 w 624"/>
                <a:gd name="T45" fmla="*/ 118 h 529"/>
                <a:gd name="T46" fmla="*/ 54 w 624"/>
                <a:gd name="T47" fmla="*/ 53 h 529"/>
                <a:gd name="T48" fmla="*/ 0 w 624"/>
                <a:gd name="T49" fmla="*/ 30 h 529"/>
                <a:gd name="T50" fmla="*/ 0 w 624"/>
                <a:gd name="T51" fmla="*/ 0 h 529"/>
                <a:gd name="T52" fmla="*/ 89 w 624"/>
                <a:gd name="T53" fmla="*/ 2 h 529"/>
                <a:gd name="T54" fmla="*/ 167 w 624"/>
                <a:gd name="T55" fmla="*/ 0 h 529"/>
                <a:gd name="T56" fmla="*/ 311 w 624"/>
                <a:gd name="T57" fmla="*/ 406 h 529"/>
                <a:gd name="T58" fmla="*/ 316 w 624"/>
                <a:gd name="T59" fmla="*/ 406 h 529"/>
                <a:gd name="T60" fmla="*/ 465 w 624"/>
                <a:gd name="T61" fmla="*/ 0 h 529"/>
                <a:gd name="T62" fmla="*/ 540 w 624"/>
                <a:gd name="T63" fmla="*/ 2 h 529"/>
                <a:gd name="T64" fmla="*/ 618 w 624"/>
                <a:gd name="T65" fmla="*/ 0 h 529"/>
                <a:gd name="T66" fmla="*/ 618 w 624"/>
                <a:gd name="T67" fmla="*/ 30 h 529"/>
                <a:gd name="T68" fmla="*/ 563 w 624"/>
                <a:gd name="T69" fmla="*/ 53 h 529"/>
                <a:gd name="T70" fmla="*/ 558 w 624"/>
                <a:gd name="T71" fmla="*/ 118 h 529"/>
                <a:gd name="T72" fmla="*/ 556 w 624"/>
                <a:gd name="T73" fmla="*/ 416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4" h="529">
                  <a:moveTo>
                    <a:pt x="556" y="416"/>
                  </a:moveTo>
                  <a:cubicBezTo>
                    <a:pt x="558" y="437"/>
                    <a:pt x="561" y="460"/>
                    <a:pt x="567" y="477"/>
                  </a:cubicBezTo>
                  <a:cubicBezTo>
                    <a:pt x="585" y="488"/>
                    <a:pt x="601" y="494"/>
                    <a:pt x="624" y="499"/>
                  </a:cubicBezTo>
                  <a:cubicBezTo>
                    <a:pt x="624" y="529"/>
                    <a:pt x="624" y="529"/>
                    <a:pt x="624" y="529"/>
                  </a:cubicBezTo>
                  <a:cubicBezTo>
                    <a:pt x="591" y="528"/>
                    <a:pt x="560" y="526"/>
                    <a:pt x="528" y="526"/>
                  </a:cubicBezTo>
                  <a:cubicBezTo>
                    <a:pt x="493" y="526"/>
                    <a:pt x="459" y="528"/>
                    <a:pt x="424" y="529"/>
                  </a:cubicBezTo>
                  <a:cubicBezTo>
                    <a:pt x="424" y="499"/>
                    <a:pt x="424" y="499"/>
                    <a:pt x="424" y="499"/>
                  </a:cubicBezTo>
                  <a:cubicBezTo>
                    <a:pt x="443" y="495"/>
                    <a:pt x="459" y="490"/>
                    <a:pt x="475" y="481"/>
                  </a:cubicBezTo>
                  <a:cubicBezTo>
                    <a:pt x="481" y="455"/>
                    <a:pt x="483" y="432"/>
                    <a:pt x="486" y="391"/>
                  </a:cubicBezTo>
                  <a:cubicBezTo>
                    <a:pt x="486" y="92"/>
                    <a:pt x="486" y="92"/>
                    <a:pt x="486" y="92"/>
                  </a:cubicBezTo>
                  <a:cubicBezTo>
                    <a:pt x="330" y="505"/>
                    <a:pt x="330" y="505"/>
                    <a:pt x="330" y="505"/>
                  </a:cubicBezTo>
                  <a:cubicBezTo>
                    <a:pt x="276" y="505"/>
                    <a:pt x="276" y="505"/>
                    <a:pt x="276" y="505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16" y="412"/>
                    <a:pt x="116" y="412"/>
                    <a:pt x="116" y="412"/>
                  </a:cubicBezTo>
                  <a:cubicBezTo>
                    <a:pt x="118" y="438"/>
                    <a:pt x="119" y="458"/>
                    <a:pt x="126" y="477"/>
                  </a:cubicBezTo>
                  <a:cubicBezTo>
                    <a:pt x="144" y="488"/>
                    <a:pt x="164" y="496"/>
                    <a:pt x="187" y="500"/>
                  </a:cubicBezTo>
                  <a:cubicBezTo>
                    <a:pt x="187" y="529"/>
                    <a:pt x="187" y="529"/>
                    <a:pt x="187" y="529"/>
                  </a:cubicBezTo>
                  <a:cubicBezTo>
                    <a:pt x="154" y="526"/>
                    <a:pt x="135" y="526"/>
                    <a:pt x="101" y="526"/>
                  </a:cubicBezTo>
                  <a:cubicBezTo>
                    <a:pt x="65" y="526"/>
                    <a:pt x="37" y="528"/>
                    <a:pt x="2" y="529"/>
                  </a:cubicBezTo>
                  <a:cubicBezTo>
                    <a:pt x="2" y="499"/>
                    <a:pt x="2" y="499"/>
                    <a:pt x="2" y="499"/>
                  </a:cubicBezTo>
                  <a:cubicBezTo>
                    <a:pt x="21" y="495"/>
                    <a:pt x="33" y="490"/>
                    <a:pt x="48" y="481"/>
                  </a:cubicBezTo>
                  <a:cubicBezTo>
                    <a:pt x="55" y="455"/>
                    <a:pt x="57" y="432"/>
                    <a:pt x="60" y="391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59" y="96"/>
                    <a:pt x="57" y="73"/>
                    <a:pt x="54" y="53"/>
                  </a:cubicBezTo>
                  <a:cubicBezTo>
                    <a:pt x="36" y="41"/>
                    <a:pt x="18" y="35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1"/>
                    <a:pt x="58" y="2"/>
                    <a:pt x="89" y="2"/>
                  </a:cubicBezTo>
                  <a:cubicBezTo>
                    <a:pt x="115" y="2"/>
                    <a:pt x="139" y="2"/>
                    <a:pt x="167" y="0"/>
                  </a:cubicBezTo>
                  <a:cubicBezTo>
                    <a:pt x="311" y="406"/>
                    <a:pt x="311" y="406"/>
                    <a:pt x="311" y="406"/>
                  </a:cubicBezTo>
                  <a:cubicBezTo>
                    <a:pt x="316" y="406"/>
                    <a:pt x="316" y="406"/>
                    <a:pt x="316" y="406"/>
                  </a:cubicBezTo>
                  <a:cubicBezTo>
                    <a:pt x="465" y="0"/>
                    <a:pt x="465" y="0"/>
                    <a:pt x="465" y="0"/>
                  </a:cubicBezTo>
                  <a:cubicBezTo>
                    <a:pt x="485" y="1"/>
                    <a:pt x="513" y="2"/>
                    <a:pt x="540" y="2"/>
                  </a:cubicBezTo>
                  <a:cubicBezTo>
                    <a:pt x="573" y="2"/>
                    <a:pt x="604" y="1"/>
                    <a:pt x="618" y="0"/>
                  </a:cubicBezTo>
                  <a:cubicBezTo>
                    <a:pt x="618" y="30"/>
                    <a:pt x="618" y="30"/>
                    <a:pt x="618" y="30"/>
                  </a:cubicBezTo>
                  <a:cubicBezTo>
                    <a:pt x="599" y="35"/>
                    <a:pt x="581" y="41"/>
                    <a:pt x="563" y="53"/>
                  </a:cubicBezTo>
                  <a:cubicBezTo>
                    <a:pt x="561" y="73"/>
                    <a:pt x="558" y="96"/>
                    <a:pt x="558" y="118"/>
                  </a:cubicBezTo>
                  <a:cubicBezTo>
                    <a:pt x="556" y="416"/>
                    <a:pt x="556" y="416"/>
                    <a:pt x="556" y="416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7">
              <a:extLst>
                <a:ext uri="{FF2B5EF4-FFF2-40B4-BE49-F238E27FC236}">
                  <a16:creationId xmlns:a16="http://schemas.microsoft.com/office/drawing/2014/main" id="{AD4C89C3-D5F8-4AA4-BEE2-0275E2435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1225" y="5771261"/>
              <a:ext cx="204788" cy="11113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5051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1482F15-B320-43DE-A406-C5887B7E8539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F9D6CD-3137-484C-A844-8B798F031CAA}"/>
              </a:ext>
            </a:extLst>
          </p:cNvPr>
          <p:cNvSpPr txBox="1"/>
          <p:nvPr/>
        </p:nvSpPr>
        <p:spPr>
          <a:xfrm>
            <a:off x="584215" y="1261850"/>
            <a:ext cx="4845035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5000" b="1" spc="-150" dirty="0">
                <a:solidFill>
                  <a:schemeClr val="bg1"/>
                </a:solidFill>
                <a:latin typeface="Proxima Nova Rg" panose="02000506030000020004" pitchFamily="50" charset="0"/>
                <a:ea typeface="Europa-Regular" charset="0"/>
                <a:cs typeface="Europa-Regular" charset="0"/>
              </a:rPr>
              <a:t>SOCIAL MEDIA TILES</a:t>
            </a:r>
          </a:p>
          <a:p>
            <a:pPr lvl="0"/>
            <a:r>
              <a:rPr lang="en-US" sz="2000" b="1" dirty="0">
                <a:solidFill>
                  <a:prstClr val="white"/>
                </a:solidFill>
                <a:latin typeface="Proxima Nova Rg" panose="02000506030000020004" pitchFamily="50" charset="0"/>
              </a:rPr>
              <a:t>How to use these messages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73E59D-BFCE-42B4-923E-E51E25496388}"/>
              </a:ext>
            </a:extLst>
          </p:cNvPr>
          <p:cNvSpPr/>
          <p:nvPr/>
        </p:nvSpPr>
        <p:spPr>
          <a:xfrm>
            <a:off x="6459779" y="566678"/>
            <a:ext cx="51226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  <a:latin typeface="Proxima Nova Rg" panose="02000506030000020004" pitchFamily="50" charset="0"/>
              </a:rPr>
              <a:t>The goal of these social media tiles are to amplify key messages to ‘shop early’ and prepare families for virtual shopping options.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rgbClr val="C00000"/>
              </a:solidFill>
              <a:latin typeface="Proxima Nova Rg" panose="02000506030000020004" pitchFamily="50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50" charset="0"/>
              </a:rPr>
              <a:t>We have included two example social media tiles.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Proxima Nova Rg" panose="02000506030000020004" pitchFamily="50" charset="0"/>
              </a:rPr>
              <a:t>We recommend posting these tiles to your twitter, Instagram or </a:t>
            </a:r>
            <a:r>
              <a:rPr lang="en-US" sz="2000" dirty="0" err="1">
                <a:latin typeface="Proxima Nova Rg" panose="02000506030000020004" pitchFamily="50" charset="0"/>
              </a:rPr>
              <a:t>facebook</a:t>
            </a:r>
            <a:r>
              <a:rPr lang="en-US" sz="2000" dirty="0">
                <a:latin typeface="Proxima Nova Rg" panose="02000506030000020004" pitchFamily="50" charset="0"/>
              </a:rPr>
              <a:t> pages.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Proxima Nova Rg" panose="02000506030000020004" pitchFamily="50" charset="0"/>
            </a:endParaRPr>
          </a:p>
        </p:txBody>
      </p:sp>
      <p:sp>
        <p:nvSpPr>
          <p:cNvPr id="39" name="Slide Number Placeholder 1">
            <a:extLst>
              <a:ext uri="{FF2B5EF4-FFF2-40B4-BE49-F238E27FC236}">
                <a16:creationId xmlns:a16="http://schemas.microsoft.com/office/drawing/2014/main" id="{8C45BC04-51DD-46A9-A1AC-AFBB37903FDC}"/>
              </a:ext>
            </a:extLst>
          </p:cNvPr>
          <p:cNvSpPr txBox="1">
            <a:spLocks/>
          </p:cNvSpPr>
          <p:nvPr/>
        </p:nvSpPr>
        <p:spPr>
          <a:xfrm>
            <a:off x="11535079" y="6365874"/>
            <a:ext cx="47087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rgbClr val="0B1E59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67AE166-A5AF-4825-A2B2-0290E607AD6D}" type="slidenum">
              <a:rPr lang="en-US" b="1" smtClean="0">
                <a:solidFill>
                  <a:schemeClr val="accent4"/>
                </a:solidFill>
                <a:latin typeface="Proxima Nova Rg" panose="02000506030000020004" pitchFamily="50" charset="0"/>
              </a:rPr>
              <a:pPr algn="l"/>
              <a:t>4</a:t>
            </a:fld>
            <a:endParaRPr lang="en-US" b="1" dirty="0">
              <a:solidFill>
                <a:schemeClr val="accent4"/>
              </a:solidFill>
              <a:latin typeface="Proxima Nova Rg" panose="02000506030000020004" pitchFamily="50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7B22A6-AAF9-4323-BF90-5085B1F936F7}"/>
              </a:ext>
            </a:extLst>
          </p:cNvPr>
          <p:cNvCxnSpPr>
            <a:cxnSpLocks/>
          </p:cNvCxnSpPr>
          <p:nvPr/>
        </p:nvCxnSpPr>
        <p:spPr>
          <a:xfrm>
            <a:off x="11441906" y="6462711"/>
            <a:ext cx="0" cy="17145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">
            <a:extLst>
              <a:ext uri="{FF2B5EF4-FFF2-40B4-BE49-F238E27FC236}">
                <a16:creationId xmlns:a16="http://schemas.microsoft.com/office/drawing/2014/main" id="{0F178418-DB82-4103-AF86-F3F834455E6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43682" y="6422230"/>
            <a:ext cx="203970" cy="252413"/>
            <a:chOff x="6701" y="4112"/>
            <a:chExt cx="160" cy="198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AEA3F3D7-A5E8-4577-9971-0F1D57FB9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1" y="4112"/>
              <a:ext cx="160" cy="198"/>
            </a:xfrm>
            <a:custGeom>
              <a:avLst/>
              <a:gdLst>
                <a:gd name="T0" fmla="*/ 810 w 840"/>
                <a:gd name="T1" fmla="*/ 50 h 1035"/>
                <a:gd name="T2" fmla="*/ 420 w 840"/>
                <a:gd name="T3" fmla="*/ 0 h 1035"/>
                <a:gd name="T4" fmla="*/ 30 w 840"/>
                <a:gd name="T5" fmla="*/ 50 h 1035"/>
                <a:gd name="T6" fmla="*/ 0 w 840"/>
                <a:gd name="T7" fmla="*/ 58 h 1035"/>
                <a:gd name="T8" fmla="*/ 0 w 840"/>
                <a:gd name="T9" fmla="*/ 768 h 1035"/>
                <a:gd name="T10" fmla="*/ 60 w 840"/>
                <a:gd name="T11" fmla="*/ 865 h 1035"/>
                <a:gd name="T12" fmla="*/ 373 w 840"/>
                <a:gd name="T13" fmla="*/ 1024 h 1035"/>
                <a:gd name="T14" fmla="*/ 420 w 840"/>
                <a:gd name="T15" fmla="*/ 1035 h 1035"/>
                <a:gd name="T16" fmla="*/ 468 w 840"/>
                <a:gd name="T17" fmla="*/ 1024 h 1035"/>
                <a:gd name="T18" fmla="*/ 780 w 840"/>
                <a:gd name="T19" fmla="*/ 865 h 1035"/>
                <a:gd name="T20" fmla="*/ 840 w 840"/>
                <a:gd name="T21" fmla="*/ 768 h 1035"/>
                <a:gd name="T22" fmla="*/ 840 w 840"/>
                <a:gd name="T23" fmla="*/ 58 h 1035"/>
                <a:gd name="T24" fmla="*/ 810 w 840"/>
                <a:gd name="T25" fmla="*/ 5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0" h="1035">
                  <a:moveTo>
                    <a:pt x="810" y="50"/>
                  </a:moveTo>
                  <a:cubicBezTo>
                    <a:pt x="678" y="16"/>
                    <a:pt x="550" y="0"/>
                    <a:pt x="420" y="0"/>
                  </a:cubicBezTo>
                  <a:cubicBezTo>
                    <a:pt x="290" y="0"/>
                    <a:pt x="163" y="16"/>
                    <a:pt x="30" y="5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8"/>
                    <a:pt x="0" y="768"/>
                    <a:pt x="0" y="768"/>
                  </a:cubicBezTo>
                  <a:cubicBezTo>
                    <a:pt x="0" y="809"/>
                    <a:pt x="24" y="847"/>
                    <a:pt x="60" y="865"/>
                  </a:cubicBezTo>
                  <a:cubicBezTo>
                    <a:pt x="373" y="1024"/>
                    <a:pt x="373" y="1024"/>
                    <a:pt x="373" y="1024"/>
                  </a:cubicBezTo>
                  <a:cubicBezTo>
                    <a:pt x="388" y="1031"/>
                    <a:pt x="404" y="1035"/>
                    <a:pt x="420" y="1035"/>
                  </a:cubicBezTo>
                  <a:cubicBezTo>
                    <a:pt x="436" y="1035"/>
                    <a:pt x="453" y="1031"/>
                    <a:pt x="468" y="1024"/>
                  </a:cubicBezTo>
                  <a:cubicBezTo>
                    <a:pt x="780" y="865"/>
                    <a:pt x="780" y="865"/>
                    <a:pt x="780" y="865"/>
                  </a:cubicBezTo>
                  <a:cubicBezTo>
                    <a:pt x="816" y="847"/>
                    <a:pt x="840" y="809"/>
                    <a:pt x="840" y="768"/>
                  </a:cubicBezTo>
                  <a:cubicBezTo>
                    <a:pt x="840" y="58"/>
                    <a:pt x="840" y="58"/>
                    <a:pt x="840" y="58"/>
                  </a:cubicBezTo>
                  <a:lnTo>
                    <a:pt x="810" y="50"/>
                  </a:lnTo>
                  <a:close/>
                </a:path>
              </a:pathLst>
            </a:custGeom>
            <a:solidFill>
              <a:srgbClr val="990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D9DCD5A2-3974-445F-99CD-16A9A4063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9" y="4148"/>
              <a:ext cx="105" cy="89"/>
            </a:xfrm>
            <a:custGeom>
              <a:avLst/>
              <a:gdLst>
                <a:gd name="T0" fmla="*/ 490 w 549"/>
                <a:gd name="T1" fmla="*/ 366 h 465"/>
                <a:gd name="T2" fmla="*/ 499 w 549"/>
                <a:gd name="T3" fmla="*/ 419 h 465"/>
                <a:gd name="T4" fmla="*/ 549 w 549"/>
                <a:gd name="T5" fmla="*/ 438 h 465"/>
                <a:gd name="T6" fmla="*/ 549 w 549"/>
                <a:gd name="T7" fmla="*/ 465 h 465"/>
                <a:gd name="T8" fmla="*/ 464 w 549"/>
                <a:gd name="T9" fmla="*/ 463 h 465"/>
                <a:gd name="T10" fmla="*/ 373 w 549"/>
                <a:gd name="T11" fmla="*/ 465 h 465"/>
                <a:gd name="T12" fmla="*/ 373 w 549"/>
                <a:gd name="T13" fmla="*/ 439 h 465"/>
                <a:gd name="T14" fmla="*/ 417 w 549"/>
                <a:gd name="T15" fmla="*/ 423 h 465"/>
                <a:gd name="T16" fmla="*/ 427 w 549"/>
                <a:gd name="T17" fmla="*/ 344 h 465"/>
                <a:gd name="T18" fmla="*/ 427 w 549"/>
                <a:gd name="T19" fmla="*/ 80 h 465"/>
                <a:gd name="T20" fmla="*/ 291 w 549"/>
                <a:gd name="T21" fmla="*/ 444 h 465"/>
                <a:gd name="T22" fmla="*/ 243 w 549"/>
                <a:gd name="T23" fmla="*/ 444 h 465"/>
                <a:gd name="T24" fmla="*/ 103 w 549"/>
                <a:gd name="T25" fmla="*/ 70 h 465"/>
                <a:gd name="T26" fmla="*/ 103 w 549"/>
                <a:gd name="T27" fmla="*/ 362 h 465"/>
                <a:gd name="T28" fmla="*/ 112 w 549"/>
                <a:gd name="T29" fmla="*/ 419 h 465"/>
                <a:gd name="T30" fmla="*/ 165 w 549"/>
                <a:gd name="T31" fmla="*/ 440 h 465"/>
                <a:gd name="T32" fmla="*/ 165 w 549"/>
                <a:gd name="T33" fmla="*/ 465 h 465"/>
                <a:gd name="T34" fmla="*/ 90 w 549"/>
                <a:gd name="T35" fmla="*/ 463 h 465"/>
                <a:gd name="T36" fmla="*/ 3 w 549"/>
                <a:gd name="T37" fmla="*/ 465 h 465"/>
                <a:gd name="T38" fmla="*/ 3 w 549"/>
                <a:gd name="T39" fmla="*/ 439 h 465"/>
                <a:gd name="T40" fmla="*/ 44 w 549"/>
                <a:gd name="T41" fmla="*/ 423 h 465"/>
                <a:gd name="T42" fmla="*/ 54 w 549"/>
                <a:gd name="T43" fmla="*/ 344 h 465"/>
                <a:gd name="T44" fmla="*/ 54 w 549"/>
                <a:gd name="T45" fmla="*/ 104 h 465"/>
                <a:gd name="T46" fmla="*/ 48 w 549"/>
                <a:gd name="T47" fmla="*/ 46 h 465"/>
                <a:gd name="T48" fmla="*/ 0 w 549"/>
                <a:gd name="T49" fmla="*/ 27 h 465"/>
                <a:gd name="T50" fmla="*/ 0 w 549"/>
                <a:gd name="T51" fmla="*/ 0 h 465"/>
                <a:gd name="T52" fmla="*/ 78 w 549"/>
                <a:gd name="T53" fmla="*/ 1 h 465"/>
                <a:gd name="T54" fmla="*/ 147 w 549"/>
                <a:gd name="T55" fmla="*/ 0 h 465"/>
                <a:gd name="T56" fmla="*/ 273 w 549"/>
                <a:gd name="T57" fmla="*/ 357 h 465"/>
                <a:gd name="T58" fmla="*/ 278 w 549"/>
                <a:gd name="T59" fmla="*/ 357 h 465"/>
                <a:gd name="T60" fmla="*/ 408 w 549"/>
                <a:gd name="T61" fmla="*/ 0 h 465"/>
                <a:gd name="T62" fmla="*/ 475 w 549"/>
                <a:gd name="T63" fmla="*/ 1 h 465"/>
                <a:gd name="T64" fmla="*/ 543 w 549"/>
                <a:gd name="T65" fmla="*/ 0 h 465"/>
                <a:gd name="T66" fmla="*/ 543 w 549"/>
                <a:gd name="T67" fmla="*/ 27 h 465"/>
                <a:gd name="T68" fmla="*/ 495 w 549"/>
                <a:gd name="T69" fmla="*/ 46 h 465"/>
                <a:gd name="T70" fmla="*/ 490 w 549"/>
                <a:gd name="T71" fmla="*/ 104 h 465"/>
                <a:gd name="T72" fmla="*/ 490 w 549"/>
                <a:gd name="T73" fmla="*/ 366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9" h="465">
                  <a:moveTo>
                    <a:pt x="490" y="366"/>
                  </a:moveTo>
                  <a:cubicBezTo>
                    <a:pt x="491" y="384"/>
                    <a:pt x="494" y="404"/>
                    <a:pt x="499" y="419"/>
                  </a:cubicBezTo>
                  <a:cubicBezTo>
                    <a:pt x="515" y="429"/>
                    <a:pt x="529" y="434"/>
                    <a:pt x="549" y="438"/>
                  </a:cubicBezTo>
                  <a:cubicBezTo>
                    <a:pt x="549" y="465"/>
                    <a:pt x="549" y="465"/>
                    <a:pt x="549" y="465"/>
                  </a:cubicBezTo>
                  <a:cubicBezTo>
                    <a:pt x="521" y="464"/>
                    <a:pt x="493" y="463"/>
                    <a:pt x="464" y="463"/>
                  </a:cubicBezTo>
                  <a:cubicBezTo>
                    <a:pt x="433" y="463"/>
                    <a:pt x="404" y="464"/>
                    <a:pt x="373" y="465"/>
                  </a:cubicBezTo>
                  <a:cubicBezTo>
                    <a:pt x="373" y="439"/>
                    <a:pt x="373" y="439"/>
                    <a:pt x="373" y="439"/>
                  </a:cubicBezTo>
                  <a:cubicBezTo>
                    <a:pt x="389" y="436"/>
                    <a:pt x="403" y="432"/>
                    <a:pt x="417" y="423"/>
                  </a:cubicBezTo>
                  <a:cubicBezTo>
                    <a:pt x="423" y="401"/>
                    <a:pt x="425" y="381"/>
                    <a:pt x="427" y="344"/>
                  </a:cubicBezTo>
                  <a:cubicBezTo>
                    <a:pt x="427" y="80"/>
                    <a:pt x="427" y="80"/>
                    <a:pt x="427" y="80"/>
                  </a:cubicBezTo>
                  <a:cubicBezTo>
                    <a:pt x="291" y="444"/>
                    <a:pt x="291" y="444"/>
                    <a:pt x="291" y="444"/>
                  </a:cubicBezTo>
                  <a:cubicBezTo>
                    <a:pt x="243" y="444"/>
                    <a:pt x="243" y="444"/>
                    <a:pt x="243" y="444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362"/>
                    <a:pt x="103" y="362"/>
                    <a:pt x="103" y="362"/>
                  </a:cubicBezTo>
                  <a:cubicBezTo>
                    <a:pt x="105" y="384"/>
                    <a:pt x="106" y="402"/>
                    <a:pt x="112" y="419"/>
                  </a:cubicBezTo>
                  <a:cubicBezTo>
                    <a:pt x="128" y="429"/>
                    <a:pt x="145" y="436"/>
                    <a:pt x="165" y="440"/>
                  </a:cubicBezTo>
                  <a:cubicBezTo>
                    <a:pt x="165" y="465"/>
                    <a:pt x="165" y="465"/>
                    <a:pt x="165" y="465"/>
                  </a:cubicBezTo>
                  <a:cubicBezTo>
                    <a:pt x="137" y="463"/>
                    <a:pt x="120" y="463"/>
                    <a:pt x="90" y="463"/>
                  </a:cubicBezTo>
                  <a:cubicBezTo>
                    <a:pt x="59" y="463"/>
                    <a:pt x="34" y="464"/>
                    <a:pt x="3" y="465"/>
                  </a:cubicBezTo>
                  <a:cubicBezTo>
                    <a:pt x="3" y="439"/>
                    <a:pt x="3" y="439"/>
                    <a:pt x="3" y="439"/>
                  </a:cubicBezTo>
                  <a:cubicBezTo>
                    <a:pt x="20" y="436"/>
                    <a:pt x="30" y="432"/>
                    <a:pt x="44" y="423"/>
                  </a:cubicBezTo>
                  <a:cubicBezTo>
                    <a:pt x="50" y="401"/>
                    <a:pt x="52" y="381"/>
                    <a:pt x="54" y="34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84"/>
                    <a:pt x="51" y="64"/>
                    <a:pt x="48" y="46"/>
                  </a:cubicBezTo>
                  <a:cubicBezTo>
                    <a:pt x="33" y="36"/>
                    <a:pt x="17" y="30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51" y="1"/>
                    <a:pt x="78" y="1"/>
                  </a:cubicBezTo>
                  <a:cubicBezTo>
                    <a:pt x="102" y="1"/>
                    <a:pt x="123" y="1"/>
                    <a:pt x="147" y="0"/>
                  </a:cubicBezTo>
                  <a:cubicBezTo>
                    <a:pt x="273" y="357"/>
                    <a:pt x="273" y="357"/>
                    <a:pt x="273" y="357"/>
                  </a:cubicBezTo>
                  <a:cubicBezTo>
                    <a:pt x="278" y="357"/>
                    <a:pt x="278" y="357"/>
                    <a:pt x="278" y="357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26" y="0"/>
                    <a:pt x="451" y="1"/>
                    <a:pt x="475" y="1"/>
                  </a:cubicBezTo>
                  <a:cubicBezTo>
                    <a:pt x="504" y="1"/>
                    <a:pt x="531" y="0"/>
                    <a:pt x="543" y="0"/>
                  </a:cubicBezTo>
                  <a:cubicBezTo>
                    <a:pt x="543" y="27"/>
                    <a:pt x="543" y="27"/>
                    <a:pt x="543" y="27"/>
                  </a:cubicBezTo>
                  <a:cubicBezTo>
                    <a:pt x="527" y="30"/>
                    <a:pt x="511" y="36"/>
                    <a:pt x="495" y="46"/>
                  </a:cubicBezTo>
                  <a:cubicBezTo>
                    <a:pt x="493" y="64"/>
                    <a:pt x="491" y="84"/>
                    <a:pt x="490" y="104"/>
                  </a:cubicBezTo>
                  <a:lnTo>
                    <a:pt x="490" y="3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Rectangle 7">
              <a:extLst>
                <a:ext uri="{FF2B5EF4-FFF2-40B4-BE49-F238E27FC236}">
                  <a16:creationId xmlns:a16="http://schemas.microsoft.com/office/drawing/2014/main" id="{DD01072D-0FB2-4FCD-8A12-2C1249092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9" y="4254"/>
              <a:ext cx="105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279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3E59D-BFCE-42B4-923E-E51E25496388}"/>
              </a:ext>
            </a:extLst>
          </p:cNvPr>
          <p:cNvSpPr/>
          <p:nvPr/>
        </p:nvSpPr>
        <p:spPr>
          <a:xfrm>
            <a:off x="6459779" y="566678"/>
            <a:ext cx="512262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  <a:latin typeface="Proxima Nova Rg" panose="02000506030000020004" pitchFamily="50" charset="0"/>
              </a:rPr>
              <a:t>Suggested caption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rgbClr val="C00000"/>
              </a:solidFill>
              <a:latin typeface="Proxima Nova Rg" panose="02000506030000020004" pitchFamily="50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  <a:latin typeface="Proxima Nova Rg" panose="02000506030000020004" pitchFamily="50" charset="0"/>
              </a:rPr>
              <a:t>Shop online, through the McCarthy call-center or take advantage of the opportunity to book a 1:1 appointment before August 15. All McCarthy Uniforms’ locations must adhere to social distancing guidelines which will cause longer-than-expected wait times for in-store shopping after August 15</a:t>
            </a:r>
            <a:r>
              <a:rPr lang="en-US" sz="2000" baseline="30000" dirty="0">
                <a:solidFill>
                  <a:srgbClr val="C00000"/>
                </a:solidFill>
                <a:latin typeface="Proxima Nova Rg" panose="02000506030000020004" pitchFamily="50" charset="0"/>
              </a:rPr>
              <a:t>th</a:t>
            </a:r>
            <a:r>
              <a:rPr lang="en-US" sz="2000" dirty="0">
                <a:solidFill>
                  <a:srgbClr val="C00000"/>
                </a:solidFill>
                <a:latin typeface="Proxima Nova Rg" panose="02000506030000020004" pitchFamily="50" charset="0"/>
              </a:rPr>
              <a:t>. 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  <a:latin typeface="Proxima Nova Rg" panose="02000506030000020004" pitchFamily="50" charset="0"/>
              </a:rPr>
              <a:t>Visit </a:t>
            </a:r>
            <a:r>
              <a:rPr lang="en-US" sz="2000" dirty="0">
                <a:solidFill>
                  <a:srgbClr val="C00000"/>
                </a:solidFill>
                <a:latin typeface="Proxima Nova Rg" panose="02000506030000020004" pitchFamily="50" charset="0"/>
                <a:hlinkClick r:id="rId3"/>
              </a:rPr>
              <a:t>www.mccarthyuniforms.ca</a:t>
            </a:r>
            <a:r>
              <a:rPr lang="en-US" sz="2000" dirty="0">
                <a:solidFill>
                  <a:srgbClr val="C00000"/>
                </a:solidFill>
                <a:latin typeface="Proxima Nova Rg" panose="02000506030000020004" pitchFamily="50" charset="0"/>
              </a:rPr>
              <a:t> or                   call 416-593-6900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Proxima Nova Rg" panose="02000506030000020004" pitchFamily="50" charset="0"/>
            </a:endParaRPr>
          </a:p>
        </p:txBody>
      </p:sp>
      <p:sp>
        <p:nvSpPr>
          <p:cNvPr id="39" name="Slide Number Placeholder 1">
            <a:extLst>
              <a:ext uri="{FF2B5EF4-FFF2-40B4-BE49-F238E27FC236}">
                <a16:creationId xmlns:a16="http://schemas.microsoft.com/office/drawing/2014/main" id="{8C45BC04-51DD-46A9-A1AC-AFBB37903FDC}"/>
              </a:ext>
            </a:extLst>
          </p:cNvPr>
          <p:cNvSpPr txBox="1">
            <a:spLocks/>
          </p:cNvSpPr>
          <p:nvPr/>
        </p:nvSpPr>
        <p:spPr>
          <a:xfrm>
            <a:off x="11535079" y="6365874"/>
            <a:ext cx="47087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rgbClr val="0B1E59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67AE166-A5AF-4825-A2B2-0290E607AD6D}" type="slidenum">
              <a:rPr lang="en-US" b="1" smtClean="0">
                <a:solidFill>
                  <a:schemeClr val="accent4"/>
                </a:solidFill>
                <a:latin typeface="Proxima Nova Rg" panose="02000506030000020004" pitchFamily="50" charset="0"/>
              </a:rPr>
              <a:pPr algn="l"/>
              <a:t>5</a:t>
            </a:fld>
            <a:endParaRPr lang="en-US" b="1" dirty="0">
              <a:solidFill>
                <a:schemeClr val="accent4"/>
              </a:solidFill>
              <a:latin typeface="Proxima Nova Rg" panose="02000506030000020004" pitchFamily="50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7B22A6-AAF9-4323-BF90-5085B1F936F7}"/>
              </a:ext>
            </a:extLst>
          </p:cNvPr>
          <p:cNvCxnSpPr>
            <a:cxnSpLocks/>
          </p:cNvCxnSpPr>
          <p:nvPr/>
        </p:nvCxnSpPr>
        <p:spPr>
          <a:xfrm>
            <a:off x="11441906" y="6462711"/>
            <a:ext cx="0" cy="17145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">
            <a:extLst>
              <a:ext uri="{FF2B5EF4-FFF2-40B4-BE49-F238E27FC236}">
                <a16:creationId xmlns:a16="http://schemas.microsoft.com/office/drawing/2014/main" id="{0F178418-DB82-4103-AF86-F3F834455E6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43682" y="6422230"/>
            <a:ext cx="203970" cy="252413"/>
            <a:chOff x="6701" y="4112"/>
            <a:chExt cx="160" cy="198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AEA3F3D7-A5E8-4577-9971-0F1D57FB9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1" y="4112"/>
              <a:ext cx="160" cy="198"/>
            </a:xfrm>
            <a:custGeom>
              <a:avLst/>
              <a:gdLst>
                <a:gd name="T0" fmla="*/ 810 w 840"/>
                <a:gd name="T1" fmla="*/ 50 h 1035"/>
                <a:gd name="T2" fmla="*/ 420 w 840"/>
                <a:gd name="T3" fmla="*/ 0 h 1035"/>
                <a:gd name="T4" fmla="*/ 30 w 840"/>
                <a:gd name="T5" fmla="*/ 50 h 1035"/>
                <a:gd name="T6" fmla="*/ 0 w 840"/>
                <a:gd name="T7" fmla="*/ 58 h 1035"/>
                <a:gd name="T8" fmla="*/ 0 w 840"/>
                <a:gd name="T9" fmla="*/ 768 h 1035"/>
                <a:gd name="T10" fmla="*/ 60 w 840"/>
                <a:gd name="T11" fmla="*/ 865 h 1035"/>
                <a:gd name="T12" fmla="*/ 373 w 840"/>
                <a:gd name="T13" fmla="*/ 1024 h 1035"/>
                <a:gd name="T14" fmla="*/ 420 w 840"/>
                <a:gd name="T15" fmla="*/ 1035 h 1035"/>
                <a:gd name="T16" fmla="*/ 468 w 840"/>
                <a:gd name="T17" fmla="*/ 1024 h 1035"/>
                <a:gd name="T18" fmla="*/ 780 w 840"/>
                <a:gd name="T19" fmla="*/ 865 h 1035"/>
                <a:gd name="T20" fmla="*/ 840 w 840"/>
                <a:gd name="T21" fmla="*/ 768 h 1035"/>
                <a:gd name="T22" fmla="*/ 840 w 840"/>
                <a:gd name="T23" fmla="*/ 58 h 1035"/>
                <a:gd name="T24" fmla="*/ 810 w 840"/>
                <a:gd name="T25" fmla="*/ 5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0" h="1035">
                  <a:moveTo>
                    <a:pt x="810" y="50"/>
                  </a:moveTo>
                  <a:cubicBezTo>
                    <a:pt x="678" y="16"/>
                    <a:pt x="550" y="0"/>
                    <a:pt x="420" y="0"/>
                  </a:cubicBezTo>
                  <a:cubicBezTo>
                    <a:pt x="290" y="0"/>
                    <a:pt x="163" y="16"/>
                    <a:pt x="30" y="5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8"/>
                    <a:pt x="0" y="768"/>
                    <a:pt x="0" y="768"/>
                  </a:cubicBezTo>
                  <a:cubicBezTo>
                    <a:pt x="0" y="809"/>
                    <a:pt x="24" y="847"/>
                    <a:pt x="60" y="865"/>
                  </a:cubicBezTo>
                  <a:cubicBezTo>
                    <a:pt x="373" y="1024"/>
                    <a:pt x="373" y="1024"/>
                    <a:pt x="373" y="1024"/>
                  </a:cubicBezTo>
                  <a:cubicBezTo>
                    <a:pt x="388" y="1031"/>
                    <a:pt x="404" y="1035"/>
                    <a:pt x="420" y="1035"/>
                  </a:cubicBezTo>
                  <a:cubicBezTo>
                    <a:pt x="436" y="1035"/>
                    <a:pt x="453" y="1031"/>
                    <a:pt x="468" y="1024"/>
                  </a:cubicBezTo>
                  <a:cubicBezTo>
                    <a:pt x="780" y="865"/>
                    <a:pt x="780" y="865"/>
                    <a:pt x="780" y="865"/>
                  </a:cubicBezTo>
                  <a:cubicBezTo>
                    <a:pt x="816" y="847"/>
                    <a:pt x="840" y="809"/>
                    <a:pt x="840" y="768"/>
                  </a:cubicBezTo>
                  <a:cubicBezTo>
                    <a:pt x="840" y="58"/>
                    <a:pt x="840" y="58"/>
                    <a:pt x="840" y="58"/>
                  </a:cubicBezTo>
                  <a:lnTo>
                    <a:pt x="810" y="50"/>
                  </a:lnTo>
                  <a:close/>
                </a:path>
              </a:pathLst>
            </a:custGeom>
            <a:solidFill>
              <a:srgbClr val="990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D9DCD5A2-3974-445F-99CD-16A9A4063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9" y="4148"/>
              <a:ext cx="105" cy="89"/>
            </a:xfrm>
            <a:custGeom>
              <a:avLst/>
              <a:gdLst>
                <a:gd name="T0" fmla="*/ 490 w 549"/>
                <a:gd name="T1" fmla="*/ 366 h 465"/>
                <a:gd name="T2" fmla="*/ 499 w 549"/>
                <a:gd name="T3" fmla="*/ 419 h 465"/>
                <a:gd name="T4" fmla="*/ 549 w 549"/>
                <a:gd name="T5" fmla="*/ 438 h 465"/>
                <a:gd name="T6" fmla="*/ 549 w 549"/>
                <a:gd name="T7" fmla="*/ 465 h 465"/>
                <a:gd name="T8" fmla="*/ 464 w 549"/>
                <a:gd name="T9" fmla="*/ 463 h 465"/>
                <a:gd name="T10" fmla="*/ 373 w 549"/>
                <a:gd name="T11" fmla="*/ 465 h 465"/>
                <a:gd name="T12" fmla="*/ 373 w 549"/>
                <a:gd name="T13" fmla="*/ 439 h 465"/>
                <a:gd name="T14" fmla="*/ 417 w 549"/>
                <a:gd name="T15" fmla="*/ 423 h 465"/>
                <a:gd name="T16" fmla="*/ 427 w 549"/>
                <a:gd name="T17" fmla="*/ 344 h 465"/>
                <a:gd name="T18" fmla="*/ 427 w 549"/>
                <a:gd name="T19" fmla="*/ 80 h 465"/>
                <a:gd name="T20" fmla="*/ 291 w 549"/>
                <a:gd name="T21" fmla="*/ 444 h 465"/>
                <a:gd name="T22" fmla="*/ 243 w 549"/>
                <a:gd name="T23" fmla="*/ 444 h 465"/>
                <a:gd name="T24" fmla="*/ 103 w 549"/>
                <a:gd name="T25" fmla="*/ 70 h 465"/>
                <a:gd name="T26" fmla="*/ 103 w 549"/>
                <a:gd name="T27" fmla="*/ 362 h 465"/>
                <a:gd name="T28" fmla="*/ 112 w 549"/>
                <a:gd name="T29" fmla="*/ 419 h 465"/>
                <a:gd name="T30" fmla="*/ 165 w 549"/>
                <a:gd name="T31" fmla="*/ 440 h 465"/>
                <a:gd name="T32" fmla="*/ 165 w 549"/>
                <a:gd name="T33" fmla="*/ 465 h 465"/>
                <a:gd name="T34" fmla="*/ 90 w 549"/>
                <a:gd name="T35" fmla="*/ 463 h 465"/>
                <a:gd name="T36" fmla="*/ 3 w 549"/>
                <a:gd name="T37" fmla="*/ 465 h 465"/>
                <a:gd name="T38" fmla="*/ 3 w 549"/>
                <a:gd name="T39" fmla="*/ 439 h 465"/>
                <a:gd name="T40" fmla="*/ 44 w 549"/>
                <a:gd name="T41" fmla="*/ 423 h 465"/>
                <a:gd name="T42" fmla="*/ 54 w 549"/>
                <a:gd name="T43" fmla="*/ 344 h 465"/>
                <a:gd name="T44" fmla="*/ 54 w 549"/>
                <a:gd name="T45" fmla="*/ 104 h 465"/>
                <a:gd name="T46" fmla="*/ 48 w 549"/>
                <a:gd name="T47" fmla="*/ 46 h 465"/>
                <a:gd name="T48" fmla="*/ 0 w 549"/>
                <a:gd name="T49" fmla="*/ 27 h 465"/>
                <a:gd name="T50" fmla="*/ 0 w 549"/>
                <a:gd name="T51" fmla="*/ 0 h 465"/>
                <a:gd name="T52" fmla="*/ 78 w 549"/>
                <a:gd name="T53" fmla="*/ 1 h 465"/>
                <a:gd name="T54" fmla="*/ 147 w 549"/>
                <a:gd name="T55" fmla="*/ 0 h 465"/>
                <a:gd name="T56" fmla="*/ 273 w 549"/>
                <a:gd name="T57" fmla="*/ 357 h 465"/>
                <a:gd name="T58" fmla="*/ 278 w 549"/>
                <a:gd name="T59" fmla="*/ 357 h 465"/>
                <a:gd name="T60" fmla="*/ 408 w 549"/>
                <a:gd name="T61" fmla="*/ 0 h 465"/>
                <a:gd name="T62" fmla="*/ 475 w 549"/>
                <a:gd name="T63" fmla="*/ 1 h 465"/>
                <a:gd name="T64" fmla="*/ 543 w 549"/>
                <a:gd name="T65" fmla="*/ 0 h 465"/>
                <a:gd name="T66" fmla="*/ 543 w 549"/>
                <a:gd name="T67" fmla="*/ 27 h 465"/>
                <a:gd name="T68" fmla="*/ 495 w 549"/>
                <a:gd name="T69" fmla="*/ 46 h 465"/>
                <a:gd name="T70" fmla="*/ 490 w 549"/>
                <a:gd name="T71" fmla="*/ 104 h 465"/>
                <a:gd name="T72" fmla="*/ 490 w 549"/>
                <a:gd name="T73" fmla="*/ 366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9" h="465">
                  <a:moveTo>
                    <a:pt x="490" y="366"/>
                  </a:moveTo>
                  <a:cubicBezTo>
                    <a:pt x="491" y="384"/>
                    <a:pt x="494" y="404"/>
                    <a:pt x="499" y="419"/>
                  </a:cubicBezTo>
                  <a:cubicBezTo>
                    <a:pt x="515" y="429"/>
                    <a:pt x="529" y="434"/>
                    <a:pt x="549" y="438"/>
                  </a:cubicBezTo>
                  <a:cubicBezTo>
                    <a:pt x="549" y="465"/>
                    <a:pt x="549" y="465"/>
                    <a:pt x="549" y="465"/>
                  </a:cubicBezTo>
                  <a:cubicBezTo>
                    <a:pt x="521" y="464"/>
                    <a:pt x="493" y="463"/>
                    <a:pt x="464" y="463"/>
                  </a:cubicBezTo>
                  <a:cubicBezTo>
                    <a:pt x="433" y="463"/>
                    <a:pt x="404" y="464"/>
                    <a:pt x="373" y="465"/>
                  </a:cubicBezTo>
                  <a:cubicBezTo>
                    <a:pt x="373" y="439"/>
                    <a:pt x="373" y="439"/>
                    <a:pt x="373" y="439"/>
                  </a:cubicBezTo>
                  <a:cubicBezTo>
                    <a:pt x="389" y="436"/>
                    <a:pt x="403" y="432"/>
                    <a:pt x="417" y="423"/>
                  </a:cubicBezTo>
                  <a:cubicBezTo>
                    <a:pt x="423" y="401"/>
                    <a:pt x="425" y="381"/>
                    <a:pt x="427" y="344"/>
                  </a:cubicBezTo>
                  <a:cubicBezTo>
                    <a:pt x="427" y="80"/>
                    <a:pt x="427" y="80"/>
                    <a:pt x="427" y="80"/>
                  </a:cubicBezTo>
                  <a:cubicBezTo>
                    <a:pt x="291" y="444"/>
                    <a:pt x="291" y="444"/>
                    <a:pt x="291" y="444"/>
                  </a:cubicBezTo>
                  <a:cubicBezTo>
                    <a:pt x="243" y="444"/>
                    <a:pt x="243" y="444"/>
                    <a:pt x="243" y="444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362"/>
                    <a:pt x="103" y="362"/>
                    <a:pt x="103" y="362"/>
                  </a:cubicBezTo>
                  <a:cubicBezTo>
                    <a:pt x="105" y="384"/>
                    <a:pt x="106" y="402"/>
                    <a:pt x="112" y="419"/>
                  </a:cubicBezTo>
                  <a:cubicBezTo>
                    <a:pt x="128" y="429"/>
                    <a:pt x="145" y="436"/>
                    <a:pt x="165" y="440"/>
                  </a:cubicBezTo>
                  <a:cubicBezTo>
                    <a:pt x="165" y="465"/>
                    <a:pt x="165" y="465"/>
                    <a:pt x="165" y="465"/>
                  </a:cubicBezTo>
                  <a:cubicBezTo>
                    <a:pt x="137" y="463"/>
                    <a:pt x="120" y="463"/>
                    <a:pt x="90" y="463"/>
                  </a:cubicBezTo>
                  <a:cubicBezTo>
                    <a:pt x="59" y="463"/>
                    <a:pt x="34" y="464"/>
                    <a:pt x="3" y="465"/>
                  </a:cubicBezTo>
                  <a:cubicBezTo>
                    <a:pt x="3" y="439"/>
                    <a:pt x="3" y="439"/>
                    <a:pt x="3" y="439"/>
                  </a:cubicBezTo>
                  <a:cubicBezTo>
                    <a:pt x="20" y="436"/>
                    <a:pt x="30" y="432"/>
                    <a:pt x="44" y="423"/>
                  </a:cubicBezTo>
                  <a:cubicBezTo>
                    <a:pt x="50" y="401"/>
                    <a:pt x="52" y="381"/>
                    <a:pt x="54" y="34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84"/>
                    <a:pt x="51" y="64"/>
                    <a:pt x="48" y="46"/>
                  </a:cubicBezTo>
                  <a:cubicBezTo>
                    <a:pt x="33" y="36"/>
                    <a:pt x="17" y="30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51" y="1"/>
                    <a:pt x="78" y="1"/>
                  </a:cubicBezTo>
                  <a:cubicBezTo>
                    <a:pt x="102" y="1"/>
                    <a:pt x="123" y="1"/>
                    <a:pt x="147" y="0"/>
                  </a:cubicBezTo>
                  <a:cubicBezTo>
                    <a:pt x="273" y="357"/>
                    <a:pt x="273" y="357"/>
                    <a:pt x="273" y="357"/>
                  </a:cubicBezTo>
                  <a:cubicBezTo>
                    <a:pt x="278" y="357"/>
                    <a:pt x="278" y="357"/>
                    <a:pt x="278" y="357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26" y="0"/>
                    <a:pt x="451" y="1"/>
                    <a:pt x="475" y="1"/>
                  </a:cubicBezTo>
                  <a:cubicBezTo>
                    <a:pt x="504" y="1"/>
                    <a:pt x="531" y="0"/>
                    <a:pt x="543" y="0"/>
                  </a:cubicBezTo>
                  <a:cubicBezTo>
                    <a:pt x="543" y="27"/>
                    <a:pt x="543" y="27"/>
                    <a:pt x="543" y="27"/>
                  </a:cubicBezTo>
                  <a:cubicBezTo>
                    <a:pt x="527" y="30"/>
                    <a:pt x="511" y="36"/>
                    <a:pt x="495" y="46"/>
                  </a:cubicBezTo>
                  <a:cubicBezTo>
                    <a:pt x="493" y="64"/>
                    <a:pt x="491" y="84"/>
                    <a:pt x="490" y="104"/>
                  </a:cubicBezTo>
                  <a:lnTo>
                    <a:pt x="490" y="3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Rectangle 7">
              <a:extLst>
                <a:ext uri="{FF2B5EF4-FFF2-40B4-BE49-F238E27FC236}">
                  <a16:creationId xmlns:a16="http://schemas.microsoft.com/office/drawing/2014/main" id="{DD01072D-0FB2-4FCD-8A12-2C1249092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9" y="4254"/>
              <a:ext cx="105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D4A8797-D328-8640-95FF-618E7E5D0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14" y="444142"/>
            <a:ext cx="5688000" cy="56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5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773E59D-BFCE-42B4-923E-E51E25496388}"/>
              </a:ext>
            </a:extLst>
          </p:cNvPr>
          <p:cNvSpPr/>
          <p:nvPr/>
        </p:nvSpPr>
        <p:spPr>
          <a:xfrm>
            <a:off x="6459779" y="566678"/>
            <a:ext cx="5122621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  <a:latin typeface="Proxima Nova Rg" panose="02000506030000020004" pitchFamily="50" charset="0"/>
              </a:rPr>
              <a:t>Suggested caption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rgbClr val="C00000"/>
              </a:solidFill>
              <a:latin typeface="Proxima Nova Rg" panose="02000506030000020004" pitchFamily="50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C00000"/>
                </a:solidFill>
                <a:latin typeface="Proxima Nova Rg" panose="02000506030000020004" pitchFamily="50" charset="0"/>
              </a:rPr>
              <a:t>Did you know our school has a custom e-store with call-center and web chat support?  Avoid long lines and take advantage of easy installment payment options by visiting </a:t>
            </a:r>
            <a:r>
              <a:rPr lang="en-US" sz="2000" dirty="0">
                <a:solidFill>
                  <a:srgbClr val="C00000"/>
                </a:solidFill>
                <a:latin typeface="Proxima Nova Rg" panose="02000506030000020004" pitchFamily="50" charset="0"/>
                <a:hlinkClick r:id="rId3"/>
              </a:rPr>
              <a:t>www.mccarthyuniforms.ca</a:t>
            </a:r>
            <a:r>
              <a:rPr lang="en-US" sz="2000" dirty="0">
                <a:solidFill>
                  <a:srgbClr val="C00000"/>
                </a:solidFill>
                <a:latin typeface="Proxima Nova Rg" panose="02000506030000020004" pitchFamily="50" charset="0"/>
              </a:rPr>
              <a:t> to shop for your 2020 school uniform !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Proxima Nova Rg" panose="02000506030000020004" pitchFamily="50" charset="0"/>
            </a:endParaRPr>
          </a:p>
        </p:txBody>
      </p:sp>
      <p:sp>
        <p:nvSpPr>
          <p:cNvPr id="39" name="Slide Number Placeholder 1">
            <a:extLst>
              <a:ext uri="{FF2B5EF4-FFF2-40B4-BE49-F238E27FC236}">
                <a16:creationId xmlns:a16="http://schemas.microsoft.com/office/drawing/2014/main" id="{8C45BC04-51DD-46A9-A1AC-AFBB37903FDC}"/>
              </a:ext>
            </a:extLst>
          </p:cNvPr>
          <p:cNvSpPr txBox="1">
            <a:spLocks/>
          </p:cNvSpPr>
          <p:nvPr/>
        </p:nvSpPr>
        <p:spPr>
          <a:xfrm>
            <a:off x="11535079" y="6365874"/>
            <a:ext cx="47087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rgbClr val="0B1E59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F67AE166-A5AF-4825-A2B2-0290E607AD6D}" type="slidenum">
              <a:rPr lang="en-US" b="1" smtClean="0">
                <a:solidFill>
                  <a:schemeClr val="accent4"/>
                </a:solidFill>
                <a:latin typeface="Proxima Nova Rg" panose="02000506030000020004" pitchFamily="50" charset="0"/>
              </a:rPr>
              <a:pPr algn="l"/>
              <a:t>6</a:t>
            </a:fld>
            <a:endParaRPr lang="en-US" b="1" dirty="0">
              <a:solidFill>
                <a:schemeClr val="accent4"/>
              </a:solidFill>
              <a:latin typeface="Proxima Nova Rg" panose="02000506030000020004" pitchFamily="50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57B22A6-AAF9-4323-BF90-5085B1F936F7}"/>
              </a:ext>
            </a:extLst>
          </p:cNvPr>
          <p:cNvCxnSpPr>
            <a:cxnSpLocks/>
          </p:cNvCxnSpPr>
          <p:nvPr/>
        </p:nvCxnSpPr>
        <p:spPr>
          <a:xfrm>
            <a:off x="11441906" y="6462711"/>
            <a:ext cx="0" cy="17145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">
            <a:extLst>
              <a:ext uri="{FF2B5EF4-FFF2-40B4-BE49-F238E27FC236}">
                <a16:creationId xmlns:a16="http://schemas.microsoft.com/office/drawing/2014/main" id="{0F178418-DB82-4103-AF86-F3F834455E6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43682" y="6422230"/>
            <a:ext cx="203970" cy="252413"/>
            <a:chOff x="6701" y="4112"/>
            <a:chExt cx="160" cy="198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AEA3F3D7-A5E8-4577-9971-0F1D57FB9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1" y="4112"/>
              <a:ext cx="160" cy="198"/>
            </a:xfrm>
            <a:custGeom>
              <a:avLst/>
              <a:gdLst>
                <a:gd name="T0" fmla="*/ 810 w 840"/>
                <a:gd name="T1" fmla="*/ 50 h 1035"/>
                <a:gd name="T2" fmla="*/ 420 w 840"/>
                <a:gd name="T3" fmla="*/ 0 h 1035"/>
                <a:gd name="T4" fmla="*/ 30 w 840"/>
                <a:gd name="T5" fmla="*/ 50 h 1035"/>
                <a:gd name="T6" fmla="*/ 0 w 840"/>
                <a:gd name="T7" fmla="*/ 58 h 1035"/>
                <a:gd name="T8" fmla="*/ 0 w 840"/>
                <a:gd name="T9" fmla="*/ 768 h 1035"/>
                <a:gd name="T10" fmla="*/ 60 w 840"/>
                <a:gd name="T11" fmla="*/ 865 h 1035"/>
                <a:gd name="T12" fmla="*/ 373 w 840"/>
                <a:gd name="T13" fmla="*/ 1024 h 1035"/>
                <a:gd name="T14" fmla="*/ 420 w 840"/>
                <a:gd name="T15" fmla="*/ 1035 h 1035"/>
                <a:gd name="T16" fmla="*/ 468 w 840"/>
                <a:gd name="T17" fmla="*/ 1024 h 1035"/>
                <a:gd name="T18" fmla="*/ 780 w 840"/>
                <a:gd name="T19" fmla="*/ 865 h 1035"/>
                <a:gd name="T20" fmla="*/ 840 w 840"/>
                <a:gd name="T21" fmla="*/ 768 h 1035"/>
                <a:gd name="T22" fmla="*/ 840 w 840"/>
                <a:gd name="T23" fmla="*/ 58 h 1035"/>
                <a:gd name="T24" fmla="*/ 810 w 840"/>
                <a:gd name="T25" fmla="*/ 5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0" h="1035">
                  <a:moveTo>
                    <a:pt x="810" y="50"/>
                  </a:moveTo>
                  <a:cubicBezTo>
                    <a:pt x="678" y="16"/>
                    <a:pt x="550" y="0"/>
                    <a:pt x="420" y="0"/>
                  </a:cubicBezTo>
                  <a:cubicBezTo>
                    <a:pt x="290" y="0"/>
                    <a:pt x="163" y="16"/>
                    <a:pt x="30" y="5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8"/>
                    <a:pt x="0" y="768"/>
                    <a:pt x="0" y="768"/>
                  </a:cubicBezTo>
                  <a:cubicBezTo>
                    <a:pt x="0" y="809"/>
                    <a:pt x="24" y="847"/>
                    <a:pt x="60" y="865"/>
                  </a:cubicBezTo>
                  <a:cubicBezTo>
                    <a:pt x="373" y="1024"/>
                    <a:pt x="373" y="1024"/>
                    <a:pt x="373" y="1024"/>
                  </a:cubicBezTo>
                  <a:cubicBezTo>
                    <a:pt x="388" y="1031"/>
                    <a:pt x="404" y="1035"/>
                    <a:pt x="420" y="1035"/>
                  </a:cubicBezTo>
                  <a:cubicBezTo>
                    <a:pt x="436" y="1035"/>
                    <a:pt x="453" y="1031"/>
                    <a:pt x="468" y="1024"/>
                  </a:cubicBezTo>
                  <a:cubicBezTo>
                    <a:pt x="780" y="865"/>
                    <a:pt x="780" y="865"/>
                    <a:pt x="780" y="865"/>
                  </a:cubicBezTo>
                  <a:cubicBezTo>
                    <a:pt x="816" y="847"/>
                    <a:pt x="840" y="809"/>
                    <a:pt x="840" y="768"/>
                  </a:cubicBezTo>
                  <a:cubicBezTo>
                    <a:pt x="840" y="58"/>
                    <a:pt x="840" y="58"/>
                    <a:pt x="840" y="58"/>
                  </a:cubicBezTo>
                  <a:lnTo>
                    <a:pt x="810" y="50"/>
                  </a:lnTo>
                  <a:close/>
                </a:path>
              </a:pathLst>
            </a:custGeom>
            <a:solidFill>
              <a:srgbClr val="9905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D9DCD5A2-3974-445F-99CD-16A9A4063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9" y="4148"/>
              <a:ext cx="105" cy="89"/>
            </a:xfrm>
            <a:custGeom>
              <a:avLst/>
              <a:gdLst>
                <a:gd name="T0" fmla="*/ 490 w 549"/>
                <a:gd name="T1" fmla="*/ 366 h 465"/>
                <a:gd name="T2" fmla="*/ 499 w 549"/>
                <a:gd name="T3" fmla="*/ 419 h 465"/>
                <a:gd name="T4" fmla="*/ 549 w 549"/>
                <a:gd name="T5" fmla="*/ 438 h 465"/>
                <a:gd name="T6" fmla="*/ 549 w 549"/>
                <a:gd name="T7" fmla="*/ 465 h 465"/>
                <a:gd name="T8" fmla="*/ 464 w 549"/>
                <a:gd name="T9" fmla="*/ 463 h 465"/>
                <a:gd name="T10" fmla="*/ 373 w 549"/>
                <a:gd name="T11" fmla="*/ 465 h 465"/>
                <a:gd name="T12" fmla="*/ 373 w 549"/>
                <a:gd name="T13" fmla="*/ 439 h 465"/>
                <a:gd name="T14" fmla="*/ 417 w 549"/>
                <a:gd name="T15" fmla="*/ 423 h 465"/>
                <a:gd name="T16" fmla="*/ 427 w 549"/>
                <a:gd name="T17" fmla="*/ 344 h 465"/>
                <a:gd name="T18" fmla="*/ 427 w 549"/>
                <a:gd name="T19" fmla="*/ 80 h 465"/>
                <a:gd name="T20" fmla="*/ 291 w 549"/>
                <a:gd name="T21" fmla="*/ 444 h 465"/>
                <a:gd name="T22" fmla="*/ 243 w 549"/>
                <a:gd name="T23" fmla="*/ 444 h 465"/>
                <a:gd name="T24" fmla="*/ 103 w 549"/>
                <a:gd name="T25" fmla="*/ 70 h 465"/>
                <a:gd name="T26" fmla="*/ 103 w 549"/>
                <a:gd name="T27" fmla="*/ 362 h 465"/>
                <a:gd name="T28" fmla="*/ 112 w 549"/>
                <a:gd name="T29" fmla="*/ 419 h 465"/>
                <a:gd name="T30" fmla="*/ 165 w 549"/>
                <a:gd name="T31" fmla="*/ 440 h 465"/>
                <a:gd name="T32" fmla="*/ 165 w 549"/>
                <a:gd name="T33" fmla="*/ 465 h 465"/>
                <a:gd name="T34" fmla="*/ 90 w 549"/>
                <a:gd name="T35" fmla="*/ 463 h 465"/>
                <a:gd name="T36" fmla="*/ 3 w 549"/>
                <a:gd name="T37" fmla="*/ 465 h 465"/>
                <a:gd name="T38" fmla="*/ 3 w 549"/>
                <a:gd name="T39" fmla="*/ 439 h 465"/>
                <a:gd name="T40" fmla="*/ 44 w 549"/>
                <a:gd name="T41" fmla="*/ 423 h 465"/>
                <a:gd name="T42" fmla="*/ 54 w 549"/>
                <a:gd name="T43" fmla="*/ 344 h 465"/>
                <a:gd name="T44" fmla="*/ 54 w 549"/>
                <a:gd name="T45" fmla="*/ 104 h 465"/>
                <a:gd name="T46" fmla="*/ 48 w 549"/>
                <a:gd name="T47" fmla="*/ 46 h 465"/>
                <a:gd name="T48" fmla="*/ 0 w 549"/>
                <a:gd name="T49" fmla="*/ 27 h 465"/>
                <a:gd name="T50" fmla="*/ 0 w 549"/>
                <a:gd name="T51" fmla="*/ 0 h 465"/>
                <a:gd name="T52" fmla="*/ 78 w 549"/>
                <a:gd name="T53" fmla="*/ 1 h 465"/>
                <a:gd name="T54" fmla="*/ 147 w 549"/>
                <a:gd name="T55" fmla="*/ 0 h 465"/>
                <a:gd name="T56" fmla="*/ 273 w 549"/>
                <a:gd name="T57" fmla="*/ 357 h 465"/>
                <a:gd name="T58" fmla="*/ 278 w 549"/>
                <a:gd name="T59" fmla="*/ 357 h 465"/>
                <a:gd name="T60" fmla="*/ 408 w 549"/>
                <a:gd name="T61" fmla="*/ 0 h 465"/>
                <a:gd name="T62" fmla="*/ 475 w 549"/>
                <a:gd name="T63" fmla="*/ 1 h 465"/>
                <a:gd name="T64" fmla="*/ 543 w 549"/>
                <a:gd name="T65" fmla="*/ 0 h 465"/>
                <a:gd name="T66" fmla="*/ 543 w 549"/>
                <a:gd name="T67" fmla="*/ 27 h 465"/>
                <a:gd name="T68" fmla="*/ 495 w 549"/>
                <a:gd name="T69" fmla="*/ 46 h 465"/>
                <a:gd name="T70" fmla="*/ 490 w 549"/>
                <a:gd name="T71" fmla="*/ 104 h 465"/>
                <a:gd name="T72" fmla="*/ 490 w 549"/>
                <a:gd name="T73" fmla="*/ 366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9" h="465">
                  <a:moveTo>
                    <a:pt x="490" y="366"/>
                  </a:moveTo>
                  <a:cubicBezTo>
                    <a:pt x="491" y="384"/>
                    <a:pt x="494" y="404"/>
                    <a:pt x="499" y="419"/>
                  </a:cubicBezTo>
                  <a:cubicBezTo>
                    <a:pt x="515" y="429"/>
                    <a:pt x="529" y="434"/>
                    <a:pt x="549" y="438"/>
                  </a:cubicBezTo>
                  <a:cubicBezTo>
                    <a:pt x="549" y="465"/>
                    <a:pt x="549" y="465"/>
                    <a:pt x="549" y="465"/>
                  </a:cubicBezTo>
                  <a:cubicBezTo>
                    <a:pt x="521" y="464"/>
                    <a:pt x="493" y="463"/>
                    <a:pt x="464" y="463"/>
                  </a:cubicBezTo>
                  <a:cubicBezTo>
                    <a:pt x="433" y="463"/>
                    <a:pt x="404" y="464"/>
                    <a:pt x="373" y="465"/>
                  </a:cubicBezTo>
                  <a:cubicBezTo>
                    <a:pt x="373" y="439"/>
                    <a:pt x="373" y="439"/>
                    <a:pt x="373" y="439"/>
                  </a:cubicBezTo>
                  <a:cubicBezTo>
                    <a:pt x="389" y="436"/>
                    <a:pt x="403" y="432"/>
                    <a:pt x="417" y="423"/>
                  </a:cubicBezTo>
                  <a:cubicBezTo>
                    <a:pt x="423" y="401"/>
                    <a:pt x="425" y="381"/>
                    <a:pt x="427" y="344"/>
                  </a:cubicBezTo>
                  <a:cubicBezTo>
                    <a:pt x="427" y="80"/>
                    <a:pt x="427" y="80"/>
                    <a:pt x="427" y="80"/>
                  </a:cubicBezTo>
                  <a:cubicBezTo>
                    <a:pt x="291" y="444"/>
                    <a:pt x="291" y="444"/>
                    <a:pt x="291" y="444"/>
                  </a:cubicBezTo>
                  <a:cubicBezTo>
                    <a:pt x="243" y="444"/>
                    <a:pt x="243" y="444"/>
                    <a:pt x="243" y="444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362"/>
                    <a:pt x="103" y="362"/>
                    <a:pt x="103" y="362"/>
                  </a:cubicBezTo>
                  <a:cubicBezTo>
                    <a:pt x="105" y="384"/>
                    <a:pt x="106" y="402"/>
                    <a:pt x="112" y="419"/>
                  </a:cubicBezTo>
                  <a:cubicBezTo>
                    <a:pt x="128" y="429"/>
                    <a:pt x="145" y="436"/>
                    <a:pt x="165" y="440"/>
                  </a:cubicBezTo>
                  <a:cubicBezTo>
                    <a:pt x="165" y="465"/>
                    <a:pt x="165" y="465"/>
                    <a:pt x="165" y="465"/>
                  </a:cubicBezTo>
                  <a:cubicBezTo>
                    <a:pt x="137" y="463"/>
                    <a:pt x="120" y="463"/>
                    <a:pt x="90" y="463"/>
                  </a:cubicBezTo>
                  <a:cubicBezTo>
                    <a:pt x="59" y="463"/>
                    <a:pt x="34" y="464"/>
                    <a:pt x="3" y="465"/>
                  </a:cubicBezTo>
                  <a:cubicBezTo>
                    <a:pt x="3" y="439"/>
                    <a:pt x="3" y="439"/>
                    <a:pt x="3" y="439"/>
                  </a:cubicBezTo>
                  <a:cubicBezTo>
                    <a:pt x="20" y="436"/>
                    <a:pt x="30" y="432"/>
                    <a:pt x="44" y="423"/>
                  </a:cubicBezTo>
                  <a:cubicBezTo>
                    <a:pt x="50" y="401"/>
                    <a:pt x="52" y="381"/>
                    <a:pt x="54" y="34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84"/>
                    <a:pt x="51" y="64"/>
                    <a:pt x="48" y="46"/>
                  </a:cubicBezTo>
                  <a:cubicBezTo>
                    <a:pt x="33" y="36"/>
                    <a:pt x="17" y="30"/>
                    <a:pt x="0" y="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51" y="1"/>
                    <a:pt x="78" y="1"/>
                  </a:cubicBezTo>
                  <a:cubicBezTo>
                    <a:pt x="102" y="1"/>
                    <a:pt x="123" y="1"/>
                    <a:pt x="147" y="0"/>
                  </a:cubicBezTo>
                  <a:cubicBezTo>
                    <a:pt x="273" y="357"/>
                    <a:pt x="273" y="357"/>
                    <a:pt x="273" y="357"/>
                  </a:cubicBezTo>
                  <a:cubicBezTo>
                    <a:pt x="278" y="357"/>
                    <a:pt x="278" y="357"/>
                    <a:pt x="278" y="357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26" y="0"/>
                    <a:pt x="451" y="1"/>
                    <a:pt x="475" y="1"/>
                  </a:cubicBezTo>
                  <a:cubicBezTo>
                    <a:pt x="504" y="1"/>
                    <a:pt x="531" y="0"/>
                    <a:pt x="543" y="0"/>
                  </a:cubicBezTo>
                  <a:cubicBezTo>
                    <a:pt x="543" y="27"/>
                    <a:pt x="543" y="27"/>
                    <a:pt x="543" y="27"/>
                  </a:cubicBezTo>
                  <a:cubicBezTo>
                    <a:pt x="527" y="30"/>
                    <a:pt x="511" y="36"/>
                    <a:pt x="495" y="46"/>
                  </a:cubicBezTo>
                  <a:cubicBezTo>
                    <a:pt x="493" y="64"/>
                    <a:pt x="491" y="84"/>
                    <a:pt x="490" y="104"/>
                  </a:cubicBezTo>
                  <a:lnTo>
                    <a:pt x="490" y="3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Rectangle 7">
              <a:extLst>
                <a:ext uri="{FF2B5EF4-FFF2-40B4-BE49-F238E27FC236}">
                  <a16:creationId xmlns:a16="http://schemas.microsoft.com/office/drawing/2014/main" id="{DD01072D-0FB2-4FCD-8A12-2C1249092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9" y="4254"/>
              <a:ext cx="105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6186A0E-BB7B-9441-A19C-9092CF3D268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24" y="367559"/>
            <a:ext cx="5868000" cy="58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2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r="21559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3561596" y="1306443"/>
            <a:ext cx="5068809" cy="4245113"/>
            <a:chOff x="-106" y="-65"/>
            <a:chExt cx="4763" cy="3989"/>
          </a:xfrm>
          <a:solidFill>
            <a:schemeClr val="bg1"/>
          </a:solidFill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-106" y="-65"/>
              <a:ext cx="4763" cy="2729"/>
            </a:xfrm>
            <a:custGeom>
              <a:avLst/>
              <a:gdLst>
                <a:gd name="T0" fmla="*/ 1903 w 2020"/>
                <a:gd name="T1" fmla="*/ 734 h 1158"/>
                <a:gd name="T2" fmla="*/ 1598 w 2020"/>
                <a:gd name="T3" fmla="*/ 746 h 1158"/>
                <a:gd name="T4" fmla="*/ 1508 w 2020"/>
                <a:gd name="T5" fmla="*/ 734 h 1158"/>
                <a:gd name="T6" fmla="*/ 1616 w 2020"/>
                <a:gd name="T7" fmla="*/ 400 h 1158"/>
                <a:gd name="T8" fmla="*/ 1361 w 2020"/>
                <a:gd name="T9" fmla="*/ 796 h 1158"/>
                <a:gd name="T10" fmla="*/ 1387 w 2020"/>
                <a:gd name="T11" fmla="*/ 594 h 1158"/>
                <a:gd name="T12" fmla="*/ 1235 w 2020"/>
                <a:gd name="T13" fmla="*/ 609 h 1158"/>
                <a:gd name="T14" fmla="*/ 1007 w 2020"/>
                <a:gd name="T15" fmla="*/ 749 h 1158"/>
                <a:gd name="T16" fmla="*/ 1031 w 2020"/>
                <a:gd name="T17" fmla="*/ 635 h 1158"/>
                <a:gd name="T18" fmla="*/ 806 w 2020"/>
                <a:gd name="T19" fmla="*/ 755 h 1158"/>
                <a:gd name="T20" fmla="*/ 786 w 2020"/>
                <a:gd name="T21" fmla="*/ 662 h 1158"/>
                <a:gd name="T22" fmla="*/ 608 w 2020"/>
                <a:gd name="T23" fmla="*/ 709 h 1158"/>
                <a:gd name="T24" fmla="*/ 985 w 2020"/>
                <a:gd name="T25" fmla="*/ 389 h 1158"/>
                <a:gd name="T26" fmla="*/ 791 w 2020"/>
                <a:gd name="T27" fmla="*/ 402 h 1158"/>
                <a:gd name="T28" fmla="*/ 1341 w 2020"/>
                <a:gd name="T29" fmla="*/ 472 h 1158"/>
                <a:gd name="T30" fmla="*/ 1049 w 2020"/>
                <a:gd name="T31" fmla="*/ 367 h 1158"/>
                <a:gd name="T32" fmla="*/ 1558 w 2020"/>
                <a:gd name="T33" fmla="*/ 298 h 1158"/>
                <a:gd name="T34" fmla="*/ 728 w 2020"/>
                <a:gd name="T35" fmla="*/ 394 h 1158"/>
                <a:gd name="T36" fmla="*/ 222 w 2020"/>
                <a:gd name="T37" fmla="*/ 351 h 1158"/>
                <a:gd name="T38" fmla="*/ 240 w 2020"/>
                <a:gd name="T39" fmla="*/ 719 h 1158"/>
                <a:gd name="T40" fmla="*/ 150 w 2020"/>
                <a:gd name="T41" fmla="*/ 419 h 1158"/>
                <a:gd name="T42" fmla="*/ 485 w 2020"/>
                <a:gd name="T43" fmla="*/ 565 h 1158"/>
                <a:gd name="T44" fmla="*/ 85 w 2020"/>
                <a:gd name="T45" fmla="*/ 1059 h 1158"/>
                <a:gd name="T46" fmla="*/ 101 w 2020"/>
                <a:gd name="T47" fmla="*/ 932 h 1158"/>
                <a:gd name="T48" fmla="*/ 539 w 2020"/>
                <a:gd name="T49" fmla="*/ 605 h 1158"/>
                <a:gd name="T50" fmla="*/ 694 w 2020"/>
                <a:gd name="T51" fmla="*/ 447 h 1158"/>
                <a:gd name="T52" fmla="*/ 554 w 2020"/>
                <a:gd name="T53" fmla="*/ 849 h 1158"/>
                <a:gd name="T54" fmla="*/ 664 w 2020"/>
                <a:gd name="T55" fmla="*/ 849 h 1158"/>
                <a:gd name="T56" fmla="*/ 937 w 2020"/>
                <a:gd name="T57" fmla="*/ 788 h 1158"/>
                <a:gd name="T58" fmla="*/ 1177 w 2020"/>
                <a:gd name="T59" fmla="*/ 672 h 1158"/>
                <a:gd name="T60" fmla="*/ 1149 w 2020"/>
                <a:gd name="T61" fmla="*/ 782 h 1158"/>
                <a:gd name="T62" fmla="*/ 1302 w 2020"/>
                <a:gd name="T63" fmla="*/ 680 h 1158"/>
                <a:gd name="T64" fmla="*/ 1312 w 2020"/>
                <a:gd name="T65" fmla="*/ 849 h 1158"/>
                <a:gd name="T66" fmla="*/ 1467 w 2020"/>
                <a:gd name="T67" fmla="*/ 875 h 1158"/>
                <a:gd name="T68" fmla="*/ 1798 w 2020"/>
                <a:gd name="T69" fmla="*/ 991 h 1158"/>
                <a:gd name="T70" fmla="*/ 956 w 2020"/>
                <a:gd name="T71" fmla="*/ 731 h 1158"/>
                <a:gd name="T72" fmla="*/ 915 w 2020"/>
                <a:gd name="T73" fmla="*/ 694 h 1158"/>
                <a:gd name="T74" fmla="*/ 956 w 2020"/>
                <a:gd name="T75" fmla="*/ 731 h 1158"/>
                <a:gd name="T76" fmla="*/ 1547 w 2020"/>
                <a:gd name="T77" fmla="*/ 727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20" h="1158">
                  <a:moveTo>
                    <a:pt x="1971" y="709"/>
                  </a:moveTo>
                  <a:cubicBezTo>
                    <a:pt x="1946" y="719"/>
                    <a:pt x="1903" y="734"/>
                    <a:pt x="1903" y="734"/>
                  </a:cubicBezTo>
                  <a:cubicBezTo>
                    <a:pt x="1903" y="734"/>
                    <a:pt x="1976" y="880"/>
                    <a:pt x="1853" y="944"/>
                  </a:cubicBezTo>
                  <a:cubicBezTo>
                    <a:pt x="1732" y="1007"/>
                    <a:pt x="1613" y="791"/>
                    <a:pt x="1598" y="746"/>
                  </a:cubicBezTo>
                  <a:cubicBezTo>
                    <a:pt x="1706" y="728"/>
                    <a:pt x="1768" y="646"/>
                    <a:pt x="1736" y="602"/>
                  </a:cubicBezTo>
                  <a:cubicBezTo>
                    <a:pt x="1704" y="558"/>
                    <a:pt x="1632" y="570"/>
                    <a:pt x="1508" y="734"/>
                  </a:cubicBezTo>
                  <a:cubicBezTo>
                    <a:pt x="1558" y="606"/>
                    <a:pt x="1679" y="434"/>
                    <a:pt x="1715" y="391"/>
                  </a:cubicBezTo>
                  <a:cubicBezTo>
                    <a:pt x="1678" y="369"/>
                    <a:pt x="1653" y="345"/>
                    <a:pt x="1616" y="400"/>
                  </a:cubicBezTo>
                  <a:cubicBezTo>
                    <a:pt x="1588" y="442"/>
                    <a:pt x="1528" y="548"/>
                    <a:pt x="1482" y="651"/>
                  </a:cubicBezTo>
                  <a:cubicBezTo>
                    <a:pt x="1436" y="722"/>
                    <a:pt x="1373" y="802"/>
                    <a:pt x="1361" y="796"/>
                  </a:cubicBezTo>
                  <a:cubicBezTo>
                    <a:pt x="1347" y="789"/>
                    <a:pt x="1381" y="739"/>
                    <a:pt x="1403" y="697"/>
                  </a:cubicBezTo>
                  <a:cubicBezTo>
                    <a:pt x="1425" y="655"/>
                    <a:pt x="1431" y="613"/>
                    <a:pt x="1387" y="594"/>
                  </a:cubicBezTo>
                  <a:cubicBezTo>
                    <a:pt x="1343" y="576"/>
                    <a:pt x="1263" y="671"/>
                    <a:pt x="1263" y="671"/>
                  </a:cubicBezTo>
                  <a:cubicBezTo>
                    <a:pt x="1263" y="671"/>
                    <a:pt x="1279" y="628"/>
                    <a:pt x="1235" y="609"/>
                  </a:cubicBezTo>
                  <a:cubicBezTo>
                    <a:pt x="1192" y="590"/>
                    <a:pt x="1123" y="671"/>
                    <a:pt x="1061" y="751"/>
                  </a:cubicBezTo>
                  <a:cubicBezTo>
                    <a:pt x="998" y="831"/>
                    <a:pt x="978" y="800"/>
                    <a:pt x="1007" y="749"/>
                  </a:cubicBezTo>
                  <a:cubicBezTo>
                    <a:pt x="1043" y="687"/>
                    <a:pt x="1096" y="642"/>
                    <a:pt x="1096" y="642"/>
                  </a:cubicBezTo>
                  <a:cubicBezTo>
                    <a:pt x="1071" y="618"/>
                    <a:pt x="1050" y="622"/>
                    <a:pt x="1031" y="635"/>
                  </a:cubicBezTo>
                  <a:cubicBezTo>
                    <a:pt x="1027" y="618"/>
                    <a:pt x="1011" y="596"/>
                    <a:pt x="946" y="618"/>
                  </a:cubicBezTo>
                  <a:cubicBezTo>
                    <a:pt x="868" y="643"/>
                    <a:pt x="823" y="705"/>
                    <a:pt x="806" y="755"/>
                  </a:cubicBezTo>
                  <a:cubicBezTo>
                    <a:pt x="769" y="790"/>
                    <a:pt x="725" y="814"/>
                    <a:pt x="712" y="808"/>
                  </a:cubicBezTo>
                  <a:cubicBezTo>
                    <a:pt x="694" y="799"/>
                    <a:pt x="768" y="691"/>
                    <a:pt x="786" y="662"/>
                  </a:cubicBezTo>
                  <a:cubicBezTo>
                    <a:pt x="804" y="633"/>
                    <a:pt x="777" y="594"/>
                    <a:pt x="735" y="614"/>
                  </a:cubicBezTo>
                  <a:cubicBezTo>
                    <a:pt x="681" y="640"/>
                    <a:pt x="608" y="709"/>
                    <a:pt x="608" y="709"/>
                  </a:cubicBezTo>
                  <a:cubicBezTo>
                    <a:pt x="608" y="709"/>
                    <a:pt x="642" y="629"/>
                    <a:pt x="755" y="456"/>
                  </a:cubicBezTo>
                  <a:cubicBezTo>
                    <a:pt x="944" y="478"/>
                    <a:pt x="985" y="389"/>
                    <a:pt x="985" y="389"/>
                  </a:cubicBezTo>
                  <a:cubicBezTo>
                    <a:pt x="985" y="389"/>
                    <a:pt x="982" y="387"/>
                    <a:pt x="978" y="382"/>
                  </a:cubicBezTo>
                  <a:cubicBezTo>
                    <a:pt x="943" y="409"/>
                    <a:pt x="878" y="411"/>
                    <a:pt x="791" y="402"/>
                  </a:cubicBezTo>
                  <a:cubicBezTo>
                    <a:pt x="1027" y="59"/>
                    <a:pt x="1248" y="11"/>
                    <a:pt x="1414" y="98"/>
                  </a:cubicBezTo>
                  <a:cubicBezTo>
                    <a:pt x="1583" y="187"/>
                    <a:pt x="1511" y="458"/>
                    <a:pt x="1341" y="472"/>
                  </a:cubicBezTo>
                  <a:cubicBezTo>
                    <a:pt x="1163" y="487"/>
                    <a:pt x="1107" y="329"/>
                    <a:pt x="1107" y="329"/>
                  </a:cubicBezTo>
                  <a:cubicBezTo>
                    <a:pt x="1049" y="367"/>
                    <a:pt x="1049" y="367"/>
                    <a:pt x="1049" y="367"/>
                  </a:cubicBezTo>
                  <a:cubicBezTo>
                    <a:pt x="1049" y="367"/>
                    <a:pt x="1098" y="455"/>
                    <a:pt x="1192" y="487"/>
                  </a:cubicBezTo>
                  <a:cubicBezTo>
                    <a:pt x="1423" y="566"/>
                    <a:pt x="1537" y="397"/>
                    <a:pt x="1558" y="298"/>
                  </a:cubicBezTo>
                  <a:cubicBezTo>
                    <a:pt x="1579" y="200"/>
                    <a:pt x="1500" y="0"/>
                    <a:pt x="1229" y="31"/>
                  </a:cubicBezTo>
                  <a:cubicBezTo>
                    <a:pt x="972" y="60"/>
                    <a:pt x="801" y="286"/>
                    <a:pt x="728" y="394"/>
                  </a:cubicBezTo>
                  <a:cubicBezTo>
                    <a:pt x="678" y="387"/>
                    <a:pt x="622" y="378"/>
                    <a:pt x="560" y="369"/>
                  </a:cubicBezTo>
                  <a:cubicBezTo>
                    <a:pt x="453" y="353"/>
                    <a:pt x="324" y="325"/>
                    <a:pt x="222" y="351"/>
                  </a:cubicBezTo>
                  <a:cubicBezTo>
                    <a:pt x="127" y="375"/>
                    <a:pt x="58" y="449"/>
                    <a:pt x="49" y="524"/>
                  </a:cubicBezTo>
                  <a:cubicBezTo>
                    <a:pt x="22" y="747"/>
                    <a:pt x="240" y="719"/>
                    <a:pt x="240" y="719"/>
                  </a:cubicBezTo>
                  <a:cubicBezTo>
                    <a:pt x="240" y="655"/>
                    <a:pt x="240" y="655"/>
                    <a:pt x="240" y="655"/>
                  </a:cubicBezTo>
                  <a:cubicBezTo>
                    <a:pt x="41" y="674"/>
                    <a:pt x="58" y="472"/>
                    <a:pt x="150" y="419"/>
                  </a:cubicBezTo>
                  <a:cubicBezTo>
                    <a:pt x="225" y="376"/>
                    <a:pt x="404" y="398"/>
                    <a:pt x="590" y="429"/>
                  </a:cubicBezTo>
                  <a:cubicBezTo>
                    <a:pt x="557" y="457"/>
                    <a:pt x="514" y="506"/>
                    <a:pt x="485" y="565"/>
                  </a:cubicBezTo>
                  <a:cubicBezTo>
                    <a:pt x="441" y="656"/>
                    <a:pt x="363" y="828"/>
                    <a:pt x="289" y="964"/>
                  </a:cubicBezTo>
                  <a:cubicBezTo>
                    <a:pt x="226" y="1081"/>
                    <a:pt x="109" y="1114"/>
                    <a:pt x="85" y="1059"/>
                  </a:cubicBezTo>
                  <a:cubicBezTo>
                    <a:pt x="60" y="1001"/>
                    <a:pt x="137" y="977"/>
                    <a:pt x="137" y="977"/>
                  </a:cubicBezTo>
                  <a:cubicBezTo>
                    <a:pt x="137" y="977"/>
                    <a:pt x="120" y="953"/>
                    <a:pt x="101" y="932"/>
                  </a:cubicBezTo>
                  <a:cubicBezTo>
                    <a:pt x="0" y="1001"/>
                    <a:pt x="43" y="1158"/>
                    <a:pt x="209" y="1094"/>
                  </a:cubicBezTo>
                  <a:cubicBezTo>
                    <a:pt x="382" y="1027"/>
                    <a:pt x="477" y="753"/>
                    <a:pt x="539" y="605"/>
                  </a:cubicBezTo>
                  <a:cubicBezTo>
                    <a:pt x="576" y="517"/>
                    <a:pt x="611" y="464"/>
                    <a:pt x="633" y="436"/>
                  </a:cubicBezTo>
                  <a:cubicBezTo>
                    <a:pt x="653" y="440"/>
                    <a:pt x="674" y="443"/>
                    <a:pt x="694" y="447"/>
                  </a:cubicBezTo>
                  <a:cubicBezTo>
                    <a:pt x="630" y="552"/>
                    <a:pt x="543" y="714"/>
                    <a:pt x="527" y="756"/>
                  </a:cubicBezTo>
                  <a:cubicBezTo>
                    <a:pt x="509" y="803"/>
                    <a:pt x="504" y="810"/>
                    <a:pt x="554" y="849"/>
                  </a:cubicBezTo>
                  <a:cubicBezTo>
                    <a:pt x="591" y="790"/>
                    <a:pt x="626" y="735"/>
                    <a:pt x="715" y="663"/>
                  </a:cubicBezTo>
                  <a:cubicBezTo>
                    <a:pt x="667" y="729"/>
                    <a:pt x="616" y="810"/>
                    <a:pt x="664" y="849"/>
                  </a:cubicBezTo>
                  <a:cubicBezTo>
                    <a:pt x="700" y="878"/>
                    <a:pt x="767" y="832"/>
                    <a:pt x="799" y="807"/>
                  </a:cubicBezTo>
                  <a:cubicBezTo>
                    <a:pt x="806" y="850"/>
                    <a:pt x="860" y="881"/>
                    <a:pt x="937" y="788"/>
                  </a:cubicBezTo>
                  <a:cubicBezTo>
                    <a:pt x="935" y="812"/>
                    <a:pt x="941" y="833"/>
                    <a:pt x="965" y="846"/>
                  </a:cubicBezTo>
                  <a:cubicBezTo>
                    <a:pt x="1032" y="882"/>
                    <a:pt x="1115" y="738"/>
                    <a:pt x="1177" y="672"/>
                  </a:cubicBezTo>
                  <a:cubicBezTo>
                    <a:pt x="1204" y="642"/>
                    <a:pt x="1223" y="639"/>
                    <a:pt x="1211" y="667"/>
                  </a:cubicBezTo>
                  <a:cubicBezTo>
                    <a:pt x="1197" y="698"/>
                    <a:pt x="1156" y="770"/>
                    <a:pt x="1149" y="782"/>
                  </a:cubicBezTo>
                  <a:cubicBezTo>
                    <a:pt x="1124" y="822"/>
                    <a:pt x="1143" y="833"/>
                    <a:pt x="1179" y="844"/>
                  </a:cubicBezTo>
                  <a:cubicBezTo>
                    <a:pt x="1193" y="810"/>
                    <a:pt x="1267" y="716"/>
                    <a:pt x="1302" y="680"/>
                  </a:cubicBezTo>
                  <a:cubicBezTo>
                    <a:pt x="1337" y="645"/>
                    <a:pt x="1371" y="623"/>
                    <a:pt x="1349" y="662"/>
                  </a:cubicBezTo>
                  <a:cubicBezTo>
                    <a:pt x="1328" y="700"/>
                    <a:pt x="1262" y="831"/>
                    <a:pt x="1312" y="849"/>
                  </a:cubicBezTo>
                  <a:cubicBezTo>
                    <a:pt x="1353" y="863"/>
                    <a:pt x="1397" y="826"/>
                    <a:pt x="1430" y="786"/>
                  </a:cubicBezTo>
                  <a:cubicBezTo>
                    <a:pt x="1414" y="850"/>
                    <a:pt x="1437" y="854"/>
                    <a:pt x="1467" y="875"/>
                  </a:cubicBezTo>
                  <a:cubicBezTo>
                    <a:pt x="1467" y="875"/>
                    <a:pt x="1485" y="811"/>
                    <a:pt x="1538" y="739"/>
                  </a:cubicBezTo>
                  <a:cubicBezTo>
                    <a:pt x="1569" y="868"/>
                    <a:pt x="1671" y="988"/>
                    <a:pt x="1798" y="991"/>
                  </a:cubicBezTo>
                  <a:cubicBezTo>
                    <a:pt x="1928" y="994"/>
                    <a:pt x="2020" y="861"/>
                    <a:pt x="1971" y="709"/>
                  </a:cubicBezTo>
                  <a:close/>
                  <a:moveTo>
                    <a:pt x="956" y="731"/>
                  </a:moveTo>
                  <a:cubicBezTo>
                    <a:pt x="929" y="763"/>
                    <a:pt x="887" y="810"/>
                    <a:pt x="869" y="800"/>
                  </a:cubicBezTo>
                  <a:cubicBezTo>
                    <a:pt x="858" y="794"/>
                    <a:pt x="879" y="731"/>
                    <a:pt x="915" y="694"/>
                  </a:cubicBezTo>
                  <a:cubicBezTo>
                    <a:pt x="956" y="653"/>
                    <a:pt x="1008" y="634"/>
                    <a:pt x="1017" y="647"/>
                  </a:cubicBezTo>
                  <a:cubicBezTo>
                    <a:pt x="988" y="670"/>
                    <a:pt x="969" y="704"/>
                    <a:pt x="956" y="731"/>
                  </a:cubicBezTo>
                  <a:close/>
                  <a:moveTo>
                    <a:pt x="1604" y="664"/>
                  </a:moveTo>
                  <a:cubicBezTo>
                    <a:pt x="1720" y="557"/>
                    <a:pt x="1751" y="691"/>
                    <a:pt x="1547" y="727"/>
                  </a:cubicBezTo>
                  <a:cubicBezTo>
                    <a:pt x="1563" y="706"/>
                    <a:pt x="1582" y="685"/>
                    <a:pt x="1604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65" y="2164"/>
              <a:ext cx="3532" cy="1760"/>
            </a:xfrm>
            <a:custGeom>
              <a:avLst/>
              <a:gdLst>
                <a:gd name="T0" fmla="*/ 1486 w 1498"/>
                <a:gd name="T1" fmla="*/ 511 h 747"/>
                <a:gd name="T2" fmla="*/ 624 w 1498"/>
                <a:gd name="T3" fmla="*/ 398 h 747"/>
                <a:gd name="T4" fmla="*/ 830 w 1498"/>
                <a:gd name="T5" fmla="*/ 12 h 747"/>
                <a:gd name="T6" fmla="*/ 764 w 1498"/>
                <a:gd name="T7" fmla="*/ 16 h 747"/>
                <a:gd name="T8" fmla="*/ 563 w 1498"/>
                <a:gd name="T9" fmla="*/ 274 h 747"/>
                <a:gd name="T10" fmla="*/ 659 w 1498"/>
                <a:gd name="T11" fmla="*/ 2 h 747"/>
                <a:gd name="T12" fmla="*/ 600 w 1498"/>
                <a:gd name="T13" fmla="*/ 12 h 747"/>
                <a:gd name="T14" fmla="*/ 504 w 1498"/>
                <a:gd name="T15" fmla="*/ 282 h 747"/>
                <a:gd name="T16" fmla="*/ 663 w 1498"/>
                <a:gd name="T17" fmla="*/ 222 h 747"/>
                <a:gd name="T18" fmla="*/ 567 w 1498"/>
                <a:gd name="T19" fmla="*/ 381 h 747"/>
                <a:gd name="T20" fmla="*/ 189 w 1498"/>
                <a:gd name="T21" fmla="*/ 323 h 747"/>
                <a:gd name="T22" fmla="*/ 20 w 1498"/>
                <a:gd name="T23" fmla="*/ 498 h 747"/>
                <a:gd name="T24" fmla="*/ 454 w 1498"/>
                <a:gd name="T25" fmla="*/ 620 h 747"/>
                <a:gd name="T26" fmla="*/ 588 w 1498"/>
                <a:gd name="T27" fmla="*/ 454 h 747"/>
                <a:gd name="T28" fmla="*/ 1086 w 1498"/>
                <a:gd name="T29" fmla="*/ 610 h 747"/>
                <a:gd name="T30" fmla="*/ 1498 w 1498"/>
                <a:gd name="T31" fmla="*/ 523 h 747"/>
                <a:gd name="T32" fmla="*/ 1486 w 1498"/>
                <a:gd name="T33" fmla="*/ 511 h 747"/>
                <a:gd name="T34" fmla="*/ 351 w 1498"/>
                <a:gd name="T35" fmla="*/ 654 h 747"/>
                <a:gd name="T36" fmla="*/ 76 w 1498"/>
                <a:gd name="T37" fmla="*/ 538 h 747"/>
                <a:gd name="T38" fmla="*/ 191 w 1498"/>
                <a:gd name="T39" fmla="*/ 368 h 747"/>
                <a:gd name="T40" fmla="*/ 531 w 1498"/>
                <a:gd name="T41" fmla="*/ 437 h 747"/>
                <a:gd name="T42" fmla="*/ 351 w 1498"/>
                <a:gd name="T43" fmla="*/ 654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98" h="747">
                  <a:moveTo>
                    <a:pt x="1486" y="511"/>
                  </a:moveTo>
                  <a:cubicBezTo>
                    <a:pt x="1279" y="667"/>
                    <a:pt x="896" y="484"/>
                    <a:pt x="624" y="398"/>
                  </a:cubicBezTo>
                  <a:cubicBezTo>
                    <a:pt x="733" y="220"/>
                    <a:pt x="830" y="12"/>
                    <a:pt x="830" y="12"/>
                  </a:cubicBezTo>
                  <a:cubicBezTo>
                    <a:pt x="830" y="12"/>
                    <a:pt x="786" y="15"/>
                    <a:pt x="764" y="16"/>
                  </a:cubicBezTo>
                  <a:cubicBezTo>
                    <a:pt x="746" y="64"/>
                    <a:pt x="567" y="290"/>
                    <a:pt x="563" y="274"/>
                  </a:cubicBezTo>
                  <a:cubicBezTo>
                    <a:pt x="546" y="206"/>
                    <a:pt x="659" y="2"/>
                    <a:pt x="659" y="2"/>
                  </a:cubicBezTo>
                  <a:cubicBezTo>
                    <a:pt x="659" y="2"/>
                    <a:pt x="616" y="0"/>
                    <a:pt x="600" y="12"/>
                  </a:cubicBezTo>
                  <a:cubicBezTo>
                    <a:pt x="564" y="40"/>
                    <a:pt x="487" y="216"/>
                    <a:pt x="504" y="282"/>
                  </a:cubicBezTo>
                  <a:cubicBezTo>
                    <a:pt x="522" y="347"/>
                    <a:pt x="580" y="314"/>
                    <a:pt x="663" y="222"/>
                  </a:cubicBezTo>
                  <a:cubicBezTo>
                    <a:pt x="649" y="244"/>
                    <a:pt x="612" y="308"/>
                    <a:pt x="567" y="381"/>
                  </a:cubicBezTo>
                  <a:cubicBezTo>
                    <a:pt x="437" y="343"/>
                    <a:pt x="296" y="312"/>
                    <a:pt x="189" y="323"/>
                  </a:cubicBezTo>
                  <a:cubicBezTo>
                    <a:pt x="76" y="335"/>
                    <a:pt x="0" y="395"/>
                    <a:pt x="20" y="498"/>
                  </a:cubicBezTo>
                  <a:cubicBezTo>
                    <a:pt x="70" y="747"/>
                    <a:pt x="303" y="746"/>
                    <a:pt x="454" y="620"/>
                  </a:cubicBezTo>
                  <a:cubicBezTo>
                    <a:pt x="495" y="586"/>
                    <a:pt x="542" y="525"/>
                    <a:pt x="588" y="454"/>
                  </a:cubicBezTo>
                  <a:cubicBezTo>
                    <a:pt x="762" y="507"/>
                    <a:pt x="946" y="571"/>
                    <a:pt x="1086" y="610"/>
                  </a:cubicBezTo>
                  <a:cubicBezTo>
                    <a:pt x="1378" y="691"/>
                    <a:pt x="1498" y="523"/>
                    <a:pt x="1498" y="523"/>
                  </a:cubicBezTo>
                  <a:cubicBezTo>
                    <a:pt x="1498" y="523"/>
                    <a:pt x="1492" y="519"/>
                    <a:pt x="1486" y="511"/>
                  </a:cubicBezTo>
                  <a:close/>
                  <a:moveTo>
                    <a:pt x="351" y="654"/>
                  </a:moveTo>
                  <a:cubicBezTo>
                    <a:pt x="218" y="734"/>
                    <a:pt x="116" y="610"/>
                    <a:pt x="76" y="538"/>
                  </a:cubicBezTo>
                  <a:cubicBezTo>
                    <a:pt x="36" y="466"/>
                    <a:pt x="34" y="364"/>
                    <a:pt x="191" y="368"/>
                  </a:cubicBezTo>
                  <a:cubicBezTo>
                    <a:pt x="278" y="371"/>
                    <a:pt x="400" y="399"/>
                    <a:pt x="531" y="437"/>
                  </a:cubicBezTo>
                  <a:cubicBezTo>
                    <a:pt x="471" y="530"/>
                    <a:pt x="403" y="622"/>
                    <a:pt x="351" y="6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1863" y="2122"/>
              <a:ext cx="1822" cy="1039"/>
            </a:xfrm>
            <a:custGeom>
              <a:avLst/>
              <a:gdLst>
                <a:gd name="T0" fmla="*/ 327 w 773"/>
                <a:gd name="T1" fmla="*/ 76 h 441"/>
                <a:gd name="T2" fmla="*/ 327 w 773"/>
                <a:gd name="T3" fmla="*/ 55 h 441"/>
                <a:gd name="T4" fmla="*/ 114 w 773"/>
                <a:gd name="T5" fmla="*/ 109 h 441"/>
                <a:gd name="T6" fmla="*/ 143 w 773"/>
                <a:gd name="T7" fmla="*/ 358 h 441"/>
                <a:gd name="T8" fmla="*/ 289 w 773"/>
                <a:gd name="T9" fmla="*/ 239 h 441"/>
                <a:gd name="T10" fmla="*/ 328 w 773"/>
                <a:gd name="T11" fmla="*/ 236 h 441"/>
                <a:gd name="T12" fmla="*/ 345 w 773"/>
                <a:gd name="T13" fmla="*/ 339 h 441"/>
                <a:gd name="T14" fmla="*/ 518 w 773"/>
                <a:gd name="T15" fmla="*/ 219 h 441"/>
                <a:gd name="T16" fmla="*/ 560 w 773"/>
                <a:gd name="T17" fmla="*/ 409 h 441"/>
                <a:gd name="T18" fmla="*/ 773 w 773"/>
                <a:gd name="T19" fmla="*/ 277 h 441"/>
                <a:gd name="T20" fmla="*/ 707 w 773"/>
                <a:gd name="T21" fmla="*/ 255 h 441"/>
                <a:gd name="T22" fmla="*/ 593 w 773"/>
                <a:gd name="T23" fmla="*/ 371 h 441"/>
                <a:gd name="T24" fmla="*/ 561 w 773"/>
                <a:gd name="T25" fmla="*/ 243 h 441"/>
                <a:gd name="T26" fmla="*/ 666 w 773"/>
                <a:gd name="T27" fmla="*/ 83 h 441"/>
                <a:gd name="T28" fmla="*/ 585 w 773"/>
                <a:gd name="T29" fmla="*/ 75 h 441"/>
                <a:gd name="T30" fmla="*/ 432 w 773"/>
                <a:gd name="T31" fmla="*/ 272 h 441"/>
                <a:gd name="T32" fmla="*/ 386 w 773"/>
                <a:gd name="T33" fmla="*/ 234 h 441"/>
                <a:gd name="T34" fmla="*/ 501 w 773"/>
                <a:gd name="T35" fmla="*/ 67 h 441"/>
                <a:gd name="T36" fmla="*/ 421 w 773"/>
                <a:gd name="T37" fmla="*/ 67 h 441"/>
                <a:gd name="T38" fmla="*/ 344 w 773"/>
                <a:gd name="T39" fmla="*/ 193 h 441"/>
                <a:gd name="T40" fmla="*/ 308 w 773"/>
                <a:gd name="T41" fmla="*/ 203 h 441"/>
                <a:gd name="T42" fmla="*/ 327 w 773"/>
                <a:gd name="T43" fmla="*/ 126 h 441"/>
                <a:gd name="T44" fmla="*/ 214 w 773"/>
                <a:gd name="T45" fmla="*/ 151 h 441"/>
                <a:gd name="T46" fmla="*/ 226 w 773"/>
                <a:gd name="T47" fmla="*/ 215 h 441"/>
                <a:gd name="T48" fmla="*/ 106 w 773"/>
                <a:gd name="T49" fmla="*/ 306 h 441"/>
                <a:gd name="T50" fmla="*/ 327 w 773"/>
                <a:gd name="T51" fmla="*/ 76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73" h="441">
                  <a:moveTo>
                    <a:pt x="327" y="76"/>
                  </a:moveTo>
                  <a:cubicBezTo>
                    <a:pt x="327" y="55"/>
                    <a:pt x="327" y="55"/>
                    <a:pt x="327" y="55"/>
                  </a:cubicBezTo>
                  <a:cubicBezTo>
                    <a:pt x="327" y="55"/>
                    <a:pt x="227" y="0"/>
                    <a:pt x="114" y="109"/>
                  </a:cubicBezTo>
                  <a:cubicBezTo>
                    <a:pt x="0" y="219"/>
                    <a:pt x="31" y="379"/>
                    <a:pt x="143" y="358"/>
                  </a:cubicBezTo>
                  <a:cubicBezTo>
                    <a:pt x="204" y="346"/>
                    <a:pt x="256" y="293"/>
                    <a:pt x="289" y="239"/>
                  </a:cubicBezTo>
                  <a:cubicBezTo>
                    <a:pt x="303" y="240"/>
                    <a:pt x="317" y="239"/>
                    <a:pt x="328" y="236"/>
                  </a:cubicBezTo>
                  <a:cubicBezTo>
                    <a:pt x="315" y="284"/>
                    <a:pt x="323" y="324"/>
                    <a:pt x="345" y="339"/>
                  </a:cubicBezTo>
                  <a:cubicBezTo>
                    <a:pt x="406" y="379"/>
                    <a:pt x="518" y="219"/>
                    <a:pt x="518" y="219"/>
                  </a:cubicBezTo>
                  <a:cubicBezTo>
                    <a:pt x="518" y="219"/>
                    <a:pt x="457" y="378"/>
                    <a:pt x="560" y="409"/>
                  </a:cubicBezTo>
                  <a:cubicBezTo>
                    <a:pt x="666" y="441"/>
                    <a:pt x="773" y="277"/>
                    <a:pt x="773" y="277"/>
                  </a:cubicBezTo>
                  <a:cubicBezTo>
                    <a:pt x="773" y="277"/>
                    <a:pt x="719" y="261"/>
                    <a:pt x="707" y="255"/>
                  </a:cubicBezTo>
                  <a:cubicBezTo>
                    <a:pt x="707" y="257"/>
                    <a:pt x="652" y="352"/>
                    <a:pt x="593" y="371"/>
                  </a:cubicBezTo>
                  <a:cubicBezTo>
                    <a:pt x="532" y="390"/>
                    <a:pt x="521" y="322"/>
                    <a:pt x="561" y="243"/>
                  </a:cubicBezTo>
                  <a:cubicBezTo>
                    <a:pt x="601" y="165"/>
                    <a:pt x="666" y="83"/>
                    <a:pt x="666" y="83"/>
                  </a:cubicBezTo>
                  <a:cubicBezTo>
                    <a:pt x="585" y="75"/>
                    <a:pt x="585" y="75"/>
                    <a:pt x="585" y="75"/>
                  </a:cubicBezTo>
                  <a:cubicBezTo>
                    <a:pt x="585" y="75"/>
                    <a:pt x="469" y="240"/>
                    <a:pt x="432" y="272"/>
                  </a:cubicBezTo>
                  <a:cubicBezTo>
                    <a:pt x="349" y="342"/>
                    <a:pt x="360" y="288"/>
                    <a:pt x="386" y="234"/>
                  </a:cubicBezTo>
                  <a:cubicBezTo>
                    <a:pt x="414" y="175"/>
                    <a:pt x="501" y="67"/>
                    <a:pt x="501" y="67"/>
                  </a:cubicBezTo>
                  <a:cubicBezTo>
                    <a:pt x="421" y="67"/>
                    <a:pt x="421" y="67"/>
                    <a:pt x="421" y="67"/>
                  </a:cubicBezTo>
                  <a:cubicBezTo>
                    <a:pt x="402" y="87"/>
                    <a:pt x="368" y="139"/>
                    <a:pt x="344" y="193"/>
                  </a:cubicBezTo>
                  <a:cubicBezTo>
                    <a:pt x="336" y="198"/>
                    <a:pt x="324" y="202"/>
                    <a:pt x="308" y="203"/>
                  </a:cubicBezTo>
                  <a:cubicBezTo>
                    <a:pt x="323" y="171"/>
                    <a:pt x="330" y="142"/>
                    <a:pt x="327" y="126"/>
                  </a:cubicBezTo>
                  <a:cubicBezTo>
                    <a:pt x="318" y="77"/>
                    <a:pt x="249" y="62"/>
                    <a:pt x="214" y="151"/>
                  </a:cubicBezTo>
                  <a:cubicBezTo>
                    <a:pt x="203" y="179"/>
                    <a:pt x="210" y="200"/>
                    <a:pt x="226" y="215"/>
                  </a:cubicBezTo>
                  <a:cubicBezTo>
                    <a:pt x="191" y="266"/>
                    <a:pt x="145" y="320"/>
                    <a:pt x="106" y="306"/>
                  </a:cubicBezTo>
                  <a:cubicBezTo>
                    <a:pt x="61" y="290"/>
                    <a:pt x="174" y="29"/>
                    <a:pt x="327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2456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BA7D5B"/>
      </a:accent3>
      <a:accent4>
        <a:srgbClr val="0B1E59"/>
      </a:accent4>
      <a:accent5>
        <a:srgbClr val="991A30"/>
      </a:accent5>
      <a:accent6>
        <a:srgbClr val="3B3A3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FE16B9ED6930DD4088A7390356B199B0" ma:contentTypeVersion="1" ma:contentTypeDescription="Upload an image." ma:contentTypeScope="" ma:versionID="14d6ca78096b808905745eb5eb25ba0f">
  <xsd:schema xmlns:xsd="http://www.w3.org/2001/XMLSchema" xmlns:xs="http://www.w3.org/2001/XMLSchema" xmlns:p="http://schemas.microsoft.com/office/2006/metadata/properties" xmlns:ns1="http://schemas.microsoft.com/sharepoint/v3" xmlns:ns2="6AED4BAE-5ADB-40F2-A196-E988FF3E3B12" xmlns:ns3="http://schemas.microsoft.com/sharepoint/v3/fields" targetNamespace="http://schemas.microsoft.com/office/2006/metadata/properties" ma:root="true" ma:fieldsID="69481296ac4917fcf8c72ce4d63926b5" ns1:_="" ns2:_="" ns3:_="">
    <xsd:import namespace="http://schemas.microsoft.com/sharepoint/v3"/>
    <xsd:import namespace="6AED4BAE-5ADB-40F2-A196-E988FF3E3B12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ED4BAE-5ADB-40F2-A196-E988FF3E3B12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ImageCreateDate xmlns="6AED4BAE-5ADB-40F2-A196-E988FF3E3B12" xsi:nil="true"/>
  </documentManagement>
</p:properties>
</file>

<file path=customXml/itemProps1.xml><?xml version="1.0" encoding="utf-8"?>
<ds:datastoreItem xmlns:ds="http://schemas.openxmlformats.org/officeDocument/2006/customXml" ds:itemID="{87E235E9-6439-42F1-8C76-92CCC4B7DE1B}"/>
</file>

<file path=customXml/itemProps2.xml><?xml version="1.0" encoding="utf-8"?>
<ds:datastoreItem xmlns:ds="http://schemas.openxmlformats.org/officeDocument/2006/customXml" ds:itemID="{DCAB58F0-F48A-4696-B556-3744B707D481}"/>
</file>

<file path=customXml/itemProps3.xml><?xml version="1.0" encoding="utf-8"?>
<ds:datastoreItem xmlns:ds="http://schemas.openxmlformats.org/officeDocument/2006/customXml" ds:itemID="{72B2A46D-EEB5-43C9-B1D5-A0D2658D45E2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729</Words>
  <Application>Microsoft Office PowerPoint</Application>
  <PresentationFormat>Widescreen</PresentationFormat>
  <Paragraphs>57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Europa-Regular</vt:lpstr>
      <vt:lpstr>Montserrat</vt:lpstr>
      <vt:lpstr>Proxima Nova</vt:lpstr>
      <vt:lpstr>Proxima Nova Rg</vt:lpstr>
      <vt:lpstr>Office Theme</vt:lpstr>
      <vt:lpstr>PowerPoint Presentation</vt:lpstr>
      <vt:lpstr>PowerPoint Presentation</vt:lpstr>
      <vt:lpstr>Note: This text and accompanying message can be cut and paste into an email and distributed from your school to incoming &amp; existing families.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Iarocci</dc:creator>
  <cp:keywords/>
  <dc:description/>
  <cp:lastModifiedBy>Feres, Lorian</cp:lastModifiedBy>
  <cp:revision>11</cp:revision>
  <dcterms:created xsi:type="dcterms:W3CDTF">2020-07-21T12:57:58Z</dcterms:created>
  <dcterms:modified xsi:type="dcterms:W3CDTF">2020-08-13T14:25:03Z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0x0101009148F5A04DDD49CBA7127AADA5FB792B00AADE34325A8B49CDA8BB4DB53328F21400FE16B9ED6930DD4088A7390356B199B0</vt:lpwstr>
  </property>
</Properties>
</file>